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6"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003366"/>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6" d="100"/>
          <a:sy n="96" d="100"/>
        </p:scale>
        <p:origin x="545" y="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BCD1A5B7-A32D-41D1-89E4-D84979C0EE32}" type="datetimeFigureOut">
              <a:rPr lang="es-ES" smtClean="0"/>
              <a:t>11/01/2024</a:t>
            </a:fld>
            <a:endParaRPr lang="es-E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s-E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103AC426-5F32-498F-AF35-DE90A438F35E}" type="slidenum">
              <a:rPr lang="es-ES" smtClean="0"/>
              <a:t>‹Nº›</a:t>
            </a:fld>
            <a:endParaRPr lang="es-E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06297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CD1A5B7-A32D-41D1-89E4-D84979C0EE32}" type="datetimeFigureOut">
              <a:rPr lang="es-ES" smtClean="0"/>
              <a:t>11/01/2024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3424033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CD1A5B7-A32D-41D1-89E4-D84979C0EE32}" type="datetimeFigureOut">
              <a:rPr lang="es-ES" smtClean="0"/>
              <a:t>11/01/2024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3028143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CD1A5B7-A32D-41D1-89E4-D84979C0EE32}" type="datetimeFigureOut">
              <a:rPr lang="es-ES" smtClean="0"/>
              <a:t>11/01/2024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182105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BCD1A5B7-A32D-41D1-89E4-D84979C0EE32}" type="datetimeFigureOut">
              <a:rPr lang="es-ES" smtClean="0"/>
              <a:t>11/01/2024</a:t>
            </a:fld>
            <a:endParaRPr lang="es-E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s-E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103AC426-5F32-498F-AF35-DE90A438F35E}" type="slidenum">
              <a:rPr lang="es-ES" smtClean="0"/>
              <a:t>‹Nº›</a:t>
            </a:fld>
            <a:endParaRPr lang="es-E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96372979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CD1A5B7-A32D-41D1-89E4-D84979C0EE32}" type="datetimeFigureOut">
              <a:rPr lang="es-ES" smtClean="0"/>
              <a:t>11/01/2024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16081331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CD1A5B7-A32D-41D1-89E4-D84979C0EE32}" type="datetimeFigureOut">
              <a:rPr lang="es-ES" smtClean="0"/>
              <a:t>11/01/2024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679235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CD1A5B7-A32D-41D1-89E4-D84979C0EE32}" type="datetimeFigureOut">
              <a:rPr lang="es-ES" smtClean="0"/>
              <a:t>11/01/2024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2432007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D1A5B7-A32D-41D1-89E4-D84979C0EE32}" type="datetimeFigureOut">
              <a:rPr lang="es-ES" smtClean="0"/>
              <a:t>11/01/2024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1768782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65051" y="6375679"/>
            <a:ext cx="1233355" cy="348462"/>
          </a:xfrm>
        </p:spPr>
        <p:txBody>
          <a:bodyPr/>
          <a:lstStyle/>
          <a:p>
            <a:fld id="{BCD1A5B7-A32D-41D1-89E4-D84979C0EE32}" type="datetimeFigureOut">
              <a:rPr lang="es-ES" smtClean="0"/>
              <a:t>11/01/2024</a:t>
            </a:fld>
            <a:endParaRPr lang="es-ES"/>
          </a:p>
        </p:txBody>
      </p:sp>
      <p:sp>
        <p:nvSpPr>
          <p:cNvPr id="6" name="Footer Placeholder 5"/>
          <p:cNvSpPr>
            <a:spLocks noGrp="1"/>
          </p:cNvSpPr>
          <p:nvPr>
            <p:ph type="ftr" sz="quarter" idx="11"/>
          </p:nvPr>
        </p:nvSpPr>
        <p:spPr>
          <a:xfrm>
            <a:off x="2103620" y="6375679"/>
            <a:ext cx="3482179" cy="345796"/>
          </a:xfrm>
        </p:spPr>
        <p:txBody>
          <a:bodyPr/>
          <a:lstStyle/>
          <a:p>
            <a:endParaRPr lang="es-ES"/>
          </a:p>
        </p:txBody>
      </p:sp>
      <p:sp>
        <p:nvSpPr>
          <p:cNvPr id="7" name="Slide Number Placeholder 6"/>
          <p:cNvSpPr>
            <a:spLocks noGrp="1"/>
          </p:cNvSpPr>
          <p:nvPr>
            <p:ph type="sldNum" sz="quarter" idx="12"/>
          </p:nvPr>
        </p:nvSpPr>
        <p:spPr>
          <a:xfrm>
            <a:off x="5691014" y="6375679"/>
            <a:ext cx="1232456" cy="345796"/>
          </a:xfrm>
        </p:spPr>
        <p:txBody>
          <a:bodyPr/>
          <a:lstStyle/>
          <a:p>
            <a:fld id="{103AC426-5F32-498F-AF35-DE90A438F35E}" type="slidenum">
              <a:rPr lang="es-ES" smtClean="0"/>
              <a:t>‹Nº›</a:t>
            </a:fld>
            <a:endParaRPr lang="es-E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7062399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765950" y="6375679"/>
            <a:ext cx="1232456" cy="348462"/>
          </a:xfrm>
        </p:spPr>
        <p:txBody>
          <a:bodyPr/>
          <a:lstStyle/>
          <a:p>
            <a:fld id="{BCD1A5B7-A32D-41D1-89E4-D84979C0EE32}" type="datetimeFigureOut">
              <a:rPr lang="es-ES" smtClean="0"/>
              <a:t>11/01/2024</a:t>
            </a:fld>
            <a:endParaRPr lang="es-ES"/>
          </a:p>
        </p:txBody>
      </p:sp>
      <p:sp>
        <p:nvSpPr>
          <p:cNvPr id="6" name="Footer Placeholder 5"/>
          <p:cNvSpPr>
            <a:spLocks noGrp="1"/>
          </p:cNvSpPr>
          <p:nvPr>
            <p:ph type="ftr" sz="quarter" idx="11"/>
          </p:nvPr>
        </p:nvSpPr>
        <p:spPr>
          <a:xfrm>
            <a:off x="2103621" y="6375679"/>
            <a:ext cx="3482178" cy="345796"/>
          </a:xfrm>
        </p:spPr>
        <p:txBody>
          <a:bodyPr/>
          <a:lstStyle/>
          <a:p>
            <a:endParaRPr lang="es-ES"/>
          </a:p>
        </p:txBody>
      </p:sp>
      <p:sp>
        <p:nvSpPr>
          <p:cNvPr id="7" name="Slide Number Placeholder 6"/>
          <p:cNvSpPr>
            <a:spLocks noGrp="1"/>
          </p:cNvSpPr>
          <p:nvPr>
            <p:ph type="sldNum" sz="quarter" idx="12"/>
          </p:nvPr>
        </p:nvSpPr>
        <p:spPr>
          <a:xfrm>
            <a:off x="5687568" y="6375679"/>
            <a:ext cx="1234440" cy="345796"/>
          </a:xfrm>
        </p:spPr>
        <p:txBody>
          <a:bodyPr/>
          <a:lstStyle/>
          <a:p>
            <a:fld id="{103AC426-5F32-498F-AF35-DE90A438F35E}" type="slidenum">
              <a:rPr lang="es-ES" smtClean="0"/>
              <a:t>‹Nº›</a:t>
            </a:fld>
            <a:endParaRPr lang="es-ES"/>
          </a:p>
        </p:txBody>
      </p:sp>
    </p:spTree>
    <p:extLst>
      <p:ext uri="{BB962C8B-B14F-4D97-AF65-F5344CB8AC3E}">
        <p14:creationId xmlns:p14="http://schemas.microsoft.com/office/powerpoint/2010/main" val="2082362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BCD1A5B7-A32D-41D1-89E4-D84979C0EE32}" type="datetimeFigureOut">
              <a:rPr lang="es-ES" smtClean="0"/>
              <a:t>11/01/2024</a:t>
            </a:fld>
            <a:endParaRPr lang="es-E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s-E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103AC426-5F32-498F-AF35-DE90A438F35E}" type="slidenum">
              <a:rPr lang="es-ES" smtClean="0"/>
              <a:t>‹Nº›</a:t>
            </a:fld>
            <a:endParaRPr lang="es-E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66696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mailto:info@barnezabal.org" TargetMode="Externa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FBA32550-2121-4DA2-9B49-A5D4D65B0F9C}"/>
              </a:ext>
            </a:extLst>
          </p:cNvPr>
          <p:cNvPicPr>
            <a:picLocks noChangeAspect="1"/>
          </p:cNvPicPr>
          <p:nvPr/>
        </p:nvPicPr>
        <p:blipFill>
          <a:blip r:embed="rId2"/>
          <a:stretch>
            <a:fillRect/>
          </a:stretch>
        </p:blipFill>
        <p:spPr>
          <a:xfrm>
            <a:off x="0" y="-1"/>
            <a:ext cx="12192000" cy="6858001"/>
          </a:xfrm>
          <a:prstGeom prst="rect">
            <a:avLst/>
          </a:prstGeom>
        </p:spPr>
      </p:pic>
      <p:sp>
        <p:nvSpPr>
          <p:cNvPr id="2" name="CuadroTexto 1">
            <a:extLst>
              <a:ext uri="{FF2B5EF4-FFF2-40B4-BE49-F238E27FC236}">
                <a16:creationId xmlns:a16="http://schemas.microsoft.com/office/drawing/2014/main" id="{047AFEB9-E6D4-455D-A04C-83306CB66B6B}"/>
              </a:ext>
            </a:extLst>
          </p:cNvPr>
          <p:cNvSpPr txBox="1"/>
          <p:nvPr/>
        </p:nvSpPr>
        <p:spPr>
          <a:xfrm>
            <a:off x="3291840" y="2887578"/>
            <a:ext cx="481263" cy="369332"/>
          </a:xfrm>
          <a:prstGeom prst="rect">
            <a:avLst/>
          </a:prstGeom>
          <a:solidFill>
            <a:schemeClr val="accent1">
              <a:lumMod val="20000"/>
              <a:lumOff val="80000"/>
            </a:schemeClr>
          </a:solidFill>
        </p:spPr>
        <p:txBody>
          <a:bodyPr wrap="square" rtlCol="0">
            <a:spAutoFit/>
          </a:bodyPr>
          <a:lstStyle/>
          <a:p>
            <a:r>
              <a:rPr lang="es-ES" dirty="0"/>
              <a:t>15</a:t>
            </a:r>
          </a:p>
        </p:txBody>
      </p:sp>
    </p:spTree>
    <p:extLst>
      <p:ext uri="{BB962C8B-B14F-4D97-AF65-F5344CB8AC3E}">
        <p14:creationId xmlns:p14="http://schemas.microsoft.com/office/powerpoint/2010/main" val="3135665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66F6CA2-A358-4910-A390-4B2DFB449A6E}"/>
              </a:ext>
            </a:extLst>
          </p:cNvPr>
          <p:cNvSpPr/>
          <p:nvPr/>
        </p:nvSpPr>
        <p:spPr>
          <a:xfrm>
            <a:off x="0" y="3697793"/>
            <a:ext cx="12191980" cy="316020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descr="Card. Michael Czerny sj: Sinodalidad y el pueblo de Dios. Superar el  escollo del clericalismo -">
            <a:extLst>
              <a:ext uri="{FF2B5EF4-FFF2-40B4-BE49-F238E27FC236}">
                <a16:creationId xmlns:a16="http://schemas.microsoft.com/office/drawing/2014/main" id="{4F3B7CFB-38E1-40F8-A1D3-2021BBB773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1980" cy="6079253"/>
          </a:xfrm>
          <a:custGeom>
            <a:avLst/>
            <a:gdLst/>
            <a:ahLst/>
            <a:cxnLst/>
            <a:rect l="l" t="t" r="r" b="b"/>
            <a:pathLst>
              <a:path w="12192000" h="6096000">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6" y="5668776"/>
                  <a:pt x="4883986" y="5670301"/>
                </a:cubicBezTo>
                <a:lnTo>
                  <a:pt x="4858238" y="5663787"/>
                </a:lnTo>
                <a:cubicBezTo>
                  <a:pt x="4849945" y="5659978"/>
                  <a:pt x="4841980" y="5654298"/>
                  <a:pt x="4834454" y="5646059"/>
                </a:cubicBezTo>
                <a:close/>
                <a:moveTo>
                  <a:pt x="5056443" y="5643725"/>
                </a:moveTo>
                <a:lnTo>
                  <a:pt x="5072588" y="5644505"/>
                </a:lnTo>
                <a:cubicBezTo>
                  <a:pt x="5078053" y="5645963"/>
                  <a:pt x="5083590" y="5648726"/>
                  <a:pt x="5089162" y="5653107"/>
                </a:cubicBezTo>
                <a:cubicBezTo>
                  <a:pt x="5078019"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681702"/>
                </a:lnTo>
                <a:lnTo>
                  <a:pt x="12160947" y="3710323"/>
                </a:lnTo>
                <a:cubicBezTo>
                  <a:pt x="12118083" y="3731849"/>
                  <a:pt x="12072360" y="3751282"/>
                  <a:pt x="12026448" y="3770523"/>
                </a:cubicBezTo>
                <a:cubicBezTo>
                  <a:pt x="12013114" y="3776049"/>
                  <a:pt x="11998443" y="3779097"/>
                  <a:pt x="11986443" y="3786526"/>
                </a:cubicBezTo>
                <a:cubicBezTo>
                  <a:pt x="11931195" y="3820436"/>
                  <a:pt x="11877664" y="3857014"/>
                  <a:pt x="11821656" y="3889591"/>
                </a:cubicBezTo>
                <a:cubicBezTo>
                  <a:pt x="11763931" y="3923310"/>
                  <a:pt x="11712304" y="3963126"/>
                  <a:pt x="11672489" y="4017039"/>
                </a:cubicBezTo>
                <a:cubicBezTo>
                  <a:pt x="11635529" y="4067143"/>
                  <a:pt x="11599714" y="4118007"/>
                  <a:pt x="11562947" y="4168300"/>
                </a:cubicBezTo>
                <a:cubicBezTo>
                  <a:pt x="11553613" y="4181065"/>
                  <a:pt x="11545039" y="4196115"/>
                  <a:pt x="11532275" y="4204307"/>
                </a:cubicBezTo>
                <a:cubicBezTo>
                  <a:pt x="11505795" y="4221452"/>
                  <a:pt x="11476838" y="4235359"/>
                  <a:pt x="11448453" y="4249457"/>
                </a:cubicBezTo>
                <a:cubicBezTo>
                  <a:pt x="11424069" y="4261459"/>
                  <a:pt x="11398160" y="4270411"/>
                  <a:pt x="11374346" y="4283366"/>
                </a:cubicBezTo>
                <a:cubicBezTo>
                  <a:pt x="11355296" y="4293655"/>
                  <a:pt x="11338339" y="4307943"/>
                  <a:pt x="11320623" y="4320897"/>
                </a:cubicBezTo>
                <a:cubicBezTo>
                  <a:pt x="11305192" y="4332136"/>
                  <a:pt x="11288238" y="4341852"/>
                  <a:pt x="11275283" y="4355378"/>
                </a:cubicBezTo>
                <a:cubicBezTo>
                  <a:pt x="11243658" y="4388145"/>
                  <a:pt x="11211843" y="4420340"/>
                  <a:pt x="11172600" y="4444536"/>
                </a:cubicBezTo>
                <a:cubicBezTo>
                  <a:pt x="11133927" y="4468538"/>
                  <a:pt x="11097350" y="4495401"/>
                  <a:pt x="11058869" y="4519786"/>
                </a:cubicBezTo>
                <a:cubicBezTo>
                  <a:pt x="11021146" y="4543599"/>
                  <a:pt x="10987046" y="4569697"/>
                  <a:pt x="10967423" y="4611991"/>
                </a:cubicBezTo>
                <a:cubicBezTo>
                  <a:pt x="10958661" y="4630659"/>
                  <a:pt x="10946279" y="4651044"/>
                  <a:pt x="10929704" y="4661903"/>
                </a:cubicBezTo>
                <a:cubicBezTo>
                  <a:pt x="10906081" y="4677334"/>
                  <a:pt x="10876171" y="4682859"/>
                  <a:pt x="10850453" y="4696003"/>
                </a:cubicBezTo>
                <a:cubicBezTo>
                  <a:pt x="10820162" y="4711434"/>
                  <a:pt x="10785111" y="4724770"/>
                  <a:pt x="10764534" y="4749345"/>
                </a:cubicBezTo>
                <a:cubicBezTo>
                  <a:pt x="10746246" y="4771255"/>
                  <a:pt x="10727767" y="4788399"/>
                  <a:pt x="10703573" y="4802305"/>
                </a:cubicBezTo>
                <a:cubicBezTo>
                  <a:pt x="10686617" y="4812022"/>
                  <a:pt x="10674046" y="4829738"/>
                  <a:pt x="10656519" y="4837740"/>
                </a:cubicBezTo>
                <a:cubicBezTo>
                  <a:pt x="10633467" y="4848409"/>
                  <a:pt x="10610225" y="4856791"/>
                  <a:pt x="10590031" y="4873366"/>
                </a:cubicBezTo>
                <a:cubicBezTo>
                  <a:pt x="10569075" y="4890510"/>
                  <a:pt x="10545263" y="4904036"/>
                  <a:pt x="10523354" y="4920039"/>
                </a:cubicBezTo>
                <a:cubicBezTo>
                  <a:pt x="10511734" y="4928611"/>
                  <a:pt x="10502208" y="4939851"/>
                  <a:pt x="10490969" y="4948806"/>
                </a:cubicBezTo>
                <a:cubicBezTo>
                  <a:pt x="10470394" y="4965188"/>
                  <a:pt x="10449438" y="4981191"/>
                  <a:pt x="10428291" y="4996622"/>
                </a:cubicBezTo>
                <a:cubicBezTo>
                  <a:pt x="10407146" y="5012055"/>
                  <a:pt x="10386952" y="5029961"/>
                  <a:pt x="10363709" y="5041201"/>
                </a:cubicBezTo>
                <a:cubicBezTo>
                  <a:pt x="10324086" y="5060251"/>
                  <a:pt x="10280840" y="5071682"/>
                  <a:pt x="10242357" y="5092257"/>
                </a:cubicBezTo>
                <a:cubicBezTo>
                  <a:pt x="10203304" y="5113211"/>
                  <a:pt x="10166536" y="5139503"/>
                  <a:pt x="10131863" y="5167315"/>
                </a:cubicBezTo>
                <a:cubicBezTo>
                  <a:pt x="10104430" y="5189224"/>
                  <a:pt x="10078713" y="5210943"/>
                  <a:pt x="10044230" y="5222182"/>
                </a:cubicBezTo>
                <a:cubicBezTo>
                  <a:pt x="10024990" y="5228470"/>
                  <a:pt x="10004797" y="5242186"/>
                  <a:pt x="9993175" y="5258189"/>
                </a:cubicBezTo>
                <a:cubicBezTo>
                  <a:pt x="9968027" y="5293049"/>
                  <a:pt x="9935832" y="5317626"/>
                  <a:pt x="9899446" y="5338582"/>
                </a:cubicBezTo>
                <a:cubicBezTo>
                  <a:pt x="9850865" y="5366776"/>
                  <a:pt x="9802858" y="5395543"/>
                  <a:pt x="9754088" y="5423166"/>
                </a:cubicBezTo>
                <a:cubicBezTo>
                  <a:pt x="9725323" y="5439551"/>
                  <a:pt x="9696749" y="5456885"/>
                  <a:pt x="9666265" y="5468888"/>
                </a:cubicBezTo>
                <a:cubicBezTo>
                  <a:pt x="9603971" y="5493655"/>
                  <a:pt x="9540152" y="5514799"/>
                  <a:pt x="9477283" y="5537851"/>
                </a:cubicBezTo>
                <a:cubicBezTo>
                  <a:pt x="9456709" y="5545280"/>
                  <a:pt x="9437278" y="5555949"/>
                  <a:pt x="9416321" y="5562426"/>
                </a:cubicBezTo>
                <a:cubicBezTo>
                  <a:pt x="9393650" y="5569475"/>
                  <a:pt x="9369267" y="5571571"/>
                  <a:pt x="9346597" y="5578619"/>
                </a:cubicBezTo>
                <a:cubicBezTo>
                  <a:pt x="9308875" y="5590240"/>
                  <a:pt x="9272298" y="5605101"/>
                  <a:pt x="9234579" y="5616911"/>
                </a:cubicBezTo>
                <a:cubicBezTo>
                  <a:pt x="9161805" y="5639582"/>
                  <a:pt x="9088840" y="5661299"/>
                  <a:pt x="9015878" y="5682826"/>
                </a:cubicBezTo>
                <a:cubicBezTo>
                  <a:pt x="9000257" y="5687399"/>
                  <a:pt x="8983301" y="5687970"/>
                  <a:pt x="8967871" y="5692923"/>
                </a:cubicBezTo>
                <a:cubicBezTo>
                  <a:pt x="8926911" y="5706259"/>
                  <a:pt x="8886142" y="5720736"/>
                  <a:pt x="8845565" y="5735407"/>
                </a:cubicBezTo>
                <a:cubicBezTo>
                  <a:pt x="8820990" y="5744361"/>
                  <a:pt x="8796985" y="5755409"/>
                  <a:pt x="8772219" y="5763982"/>
                </a:cubicBezTo>
                <a:cubicBezTo>
                  <a:pt x="8752407" y="5770840"/>
                  <a:pt x="8732023" y="5776174"/>
                  <a:pt x="8711448" y="5780366"/>
                </a:cubicBezTo>
                <a:cubicBezTo>
                  <a:pt x="8693731" y="5783986"/>
                  <a:pt x="8675253" y="5783603"/>
                  <a:pt x="8657726" y="5787986"/>
                </a:cubicBezTo>
                <a:cubicBezTo>
                  <a:pt x="8610288" y="5799797"/>
                  <a:pt x="8563425" y="5813133"/>
                  <a:pt x="8516369" y="5825705"/>
                </a:cubicBezTo>
                <a:cubicBezTo>
                  <a:pt x="8497511" y="5830659"/>
                  <a:pt x="8478269" y="5834280"/>
                  <a:pt x="8459979" y="5840566"/>
                </a:cubicBezTo>
                <a:cubicBezTo>
                  <a:pt x="8411019" y="5857141"/>
                  <a:pt x="8362822" y="5875999"/>
                  <a:pt x="8313671" y="5891622"/>
                </a:cubicBezTo>
                <a:cubicBezTo>
                  <a:pt x="8272903" y="5904576"/>
                  <a:pt x="8230992" y="5913910"/>
                  <a:pt x="8189651" y="5925341"/>
                </a:cubicBezTo>
                <a:cubicBezTo>
                  <a:pt x="8172124" y="5930295"/>
                  <a:pt x="8155359" y="5937343"/>
                  <a:pt x="8137835" y="5941534"/>
                </a:cubicBezTo>
                <a:cubicBezTo>
                  <a:pt x="8098590" y="5951059"/>
                  <a:pt x="8058774" y="5959059"/>
                  <a:pt x="8019339" y="5968586"/>
                </a:cubicBezTo>
                <a:cubicBezTo>
                  <a:pt x="7996859" y="5974110"/>
                  <a:pt x="7975142" y="5984017"/>
                  <a:pt x="7952280" y="5987637"/>
                </a:cubicBezTo>
                <a:cubicBezTo>
                  <a:pt x="7897987" y="5996209"/>
                  <a:pt x="7843311" y="6002305"/>
                  <a:pt x="7788636" y="6009163"/>
                </a:cubicBezTo>
                <a:cubicBezTo>
                  <a:pt x="7732247" y="6016211"/>
                  <a:pt x="7676047" y="6023642"/>
                  <a:pt x="7619655" y="6029928"/>
                </a:cubicBezTo>
                <a:cubicBezTo>
                  <a:pt x="7588795" y="6033168"/>
                  <a:pt x="7557742" y="6033738"/>
                  <a:pt x="7526880" y="6036786"/>
                </a:cubicBezTo>
                <a:cubicBezTo>
                  <a:pt x="7499828" y="6039455"/>
                  <a:pt x="7472967" y="6044407"/>
                  <a:pt x="7445916" y="6047647"/>
                </a:cubicBezTo>
                <a:cubicBezTo>
                  <a:pt x="7422483" y="6050313"/>
                  <a:pt x="7398860" y="6051837"/>
                  <a:pt x="7375428" y="6054505"/>
                </a:cubicBezTo>
                <a:cubicBezTo>
                  <a:pt x="7337899" y="6058885"/>
                  <a:pt x="7300559" y="6063839"/>
                  <a:pt x="7263220" y="6068411"/>
                </a:cubicBezTo>
                <a:cubicBezTo>
                  <a:pt x="7247599" y="6070126"/>
                  <a:pt x="7231214" y="6074888"/>
                  <a:pt x="7216547" y="6072032"/>
                </a:cubicBezTo>
                <a:cubicBezTo>
                  <a:pt x="7179587" y="6064791"/>
                  <a:pt x="7143199" y="6066887"/>
                  <a:pt x="7106432" y="6071840"/>
                </a:cubicBezTo>
                <a:cubicBezTo>
                  <a:pt x="7093860" y="6073555"/>
                  <a:pt x="7080334" y="6073174"/>
                  <a:pt x="7068141" y="6069936"/>
                </a:cubicBezTo>
                <a:cubicBezTo>
                  <a:pt x="7043184" y="6063457"/>
                  <a:pt x="7018991" y="6054313"/>
                  <a:pt x="6994415" y="6046313"/>
                </a:cubicBezTo>
                <a:cubicBezTo>
                  <a:pt x="6991747" y="6045361"/>
                  <a:pt x="6988509" y="6045169"/>
                  <a:pt x="6985653" y="6044599"/>
                </a:cubicBezTo>
                <a:cubicBezTo>
                  <a:pt x="6969457" y="6041359"/>
                  <a:pt x="6953457" y="6038120"/>
                  <a:pt x="6937263" y="6035263"/>
                </a:cubicBezTo>
                <a:cubicBezTo>
                  <a:pt x="6928501" y="6033738"/>
                  <a:pt x="6919547" y="6033549"/>
                  <a:pt x="6910782" y="6032214"/>
                </a:cubicBezTo>
                <a:cubicBezTo>
                  <a:pt x="6876872" y="6026880"/>
                  <a:pt x="6839534" y="6035834"/>
                  <a:pt x="6810195" y="6012784"/>
                </a:cubicBezTo>
                <a:cubicBezTo>
                  <a:pt x="6791144" y="5997923"/>
                  <a:pt x="6772665" y="6001353"/>
                  <a:pt x="6752283" y="6003639"/>
                </a:cubicBezTo>
                <a:cubicBezTo>
                  <a:pt x="6736851" y="6005353"/>
                  <a:pt x="6721038" y="6004782"/>
                  <a:pt x="6705417" y="6004974"/>
                </a:cubicBezTo>
                <a:cubicBezTo>
                  <a:pt x="6677984" y="6005543"/>
                  <a:pt x="6650551" y="6005735"/>
                  <a:pt x="6623118" y="6006687"/>
                </a:cubicBezTo>
                <a:cubicBezTo>
                  <a:pt x="6614353" y="6007067"/>
                  <a:pt x="6605401" y="6011832"/>
                  <a:pt x="6596828" y="6011070"/>
                </a:cubicBezTo>
                <a:cubicBezTo>
                  <a:pt x="6557201" y="6007449"/>
                  <a:pt x="6517576" y="6001734"/>
                  <a:pt x="6477951" y="5998495"/>
                </a:cubicBezTo>
                <a:cubicBezTo>
                  <a:pt x="6455472" y="5996591"/>
                  <a:pt x="6432420" y="6000209"/>
                  <a:pt x="6410131" y="5997543"/>
                </a:cubicBezTo>
                <a:cubicBezTo>
                  <a:pt x="6384414" y="5994495"/>
                  <a:pt x="6359268" y="5986685"/>
                  <a:pt x="6333739" y="5981920"/>
                </a:cubicBezTo>
                <a:cubicBezTo>
                  <a:pt x="6326691" y="5980589"/>
                  <a:pt x="6318880" y="5982303"/>
                  <a:pt x="6311449" y="5982682"/>
                </a:cubicBezTo>
                <a:cubicBezTo>
                  <a:pt x="6303068" y="5983064"/>
                  <a:pt x="6294876" y="5983826"/>
                  <a:pt x="6286493" y="5984017"/>
                </a:cubicBezTo>
                <a:cubicBezTo>
                  <a:pt x="6260964" y="5984399"/>
                  <a:pt x="6235437" y="5983826"/>
                  <a:pt x="6209909" y="5985161"/>
                </a:cubicBezTo>
                <a:cubicBezTo>
                  <a:pt x="6194288" y="5985922"/>
                  <a:pt x="6177905" y="5993733"/>
                  <a:pt x="6163425" y="5990874"/>
                </a:cubicBezTo>
                <a:cubicBezTo>
                  <a:pt x="6133897" y="5985351"/>
                  <a:pt x="6104368" y="5997733"/>
                  <a:pt x="6074842" y="5987447"/>
                </a:cubicBezTo>
                <a:cubicBezTo>
                  <a:pt x="6065695" y="5984399"/>
                  <a:pt x="6053124" y="5992019"/>
                  <a:pt x="6042072" y="5992399"/>
                </a:cubicBezTo>
                <a:cubicBezTo>
                  <a:pt x="6014449" y="5993351"/>
                  <a:pt x="5986828" y="5993161"/>
                  <a:pt x="5959204" y="5992971"/>
                </a:cubicBezTo>
                <a:cubicBezTo>
                  <a:pt x="5934438" y="5992781"/>
                  <a:pt x="5908719" y="5995447"/>
                  <a:pt x="5884906" y="5990113"/>
                </a:cubicBezTo>
                <a:cubicBezTo>
                  <a:pt x="5859949" y="5984399"/>
                  <a:pt x="5837471" y="5985161"/>
                  <a:pt x="5813275" y="5991637"/>
                </a:cubicBezTo>
                <a:cubicBezTo>
                  <a:pt x="5796702" y="5996019"/>
                  <a:pt x="5779174" y="5996591"/>
                  <a:pt x="5762029" y="5997923"/>
                </a:cubicBezTo>
                <a:cubicBezTo>
                  <a:pt x="5743551" y="5999447"/>
                  <a:pt x="5723166" y="5995447"/>
                  <a:pt x="5706401" y="6001734"/>
                </a:cubicBezTo>
                <a:cubicBezTo>
                  <a:pt x="5656488" y="6020403"/>
                  <a:pt x="5605244" y="6024403"/>
                  <a:pt x="5553045" y="6024403"/>
                </a:cubicBezTo>
                <a:cubicBezTo>
                  <a:pt x="5543518" y="6024403"/>
                  <a:pt x="5533802" y="6021738"/>
                  <a:pt x="5524660" y="6018880"/>
                </a:cubicBezTo>
                <a:cubicBezTo>
                  <a:pt x="5471316" y="6001734"/>
                  <a:pt x="5417784" y="6003257"/>
                  <a:pt x="5363491" y="6013736"/>
                </a:cubicBezTo>
                <a:cubicBezTo>
                  <a:pt x="5352250" y="6016022"/>
                  <a:pt x="5339677" y="6016403"/>
                  <a:pt x="5328438" y="6014118"/>
                </a:cubicBezTo>
                <a:cubicBezTo>
                  <a:pt x="5296812" y="6007449"/>
                  <a:pt x="5266141" y="5996399"/>
                  <a:pt x="5234326" y="5991637"/>
                </a:cubicBezTo>
                <a:cubicBezTo>
                  <a:pt x="5181748" y="5983826"/>
                  <a:pt x="5136216" y="6010115"/>
                  <a:pt x="5089162" y="6027262"/>
                </a:cubicBezTo>
                <a:cubicBezTo>
                  <a:pt x="5044391" y="6043455"/>
                  <a:pt x="5006292" y="6080032"/>
                  <a:pt x="4953328" y="6071840"/>
                </a:cubicBezTo>
                <a:cubicBezTo>
                  <a:pt x="4947996" y="6071078"/>
                  <a:pt x="4942089" y="6076222"/>
                  <a:pt x="4936184" y="6077555"/>
                </a:cubicBezTo>
                <a:cubicBezTo>
                  <a:pt x="4919991" y="6081176"/>
                  <a:pt x="4903799" y="6085555"/>
                  <a:pt x="4887415" y="6087272"/>
                </a:cubicBezTo>
                <a:cubicBezTo>
                  <a:pt x="4867412" y="6089558"/>
                  <a:pt x="4847027" y="6088797"/>
                  <a:pt x="4827024" y="6090701"/>
                </a:cubicBezTo>
                <a:cubicBezTo>
                  <a:pt x="4814165" y="6091844"/>
                  <a:pt x="4801401" y="6093939"/>
                  <a:pt x="4788661" y="6095749"/>
                </a:cubicBezTo>
                <a:lnTo>
                  <a:pt x="4785776" y="6096000"/>
                </a:lnTo>
                <a:lnTo>
                  <a:pt x="4726469" y="6096000"/>
                </a:lnTo>
                <a:lnTo>
                  <a:pt x="4719697" y="6095130"/>
                </a:lnTo>
                <a:cubicBezTo>
                  <a:pt x="4709481" y="6092939"/>
                  <a:pt x="4699289" y="6090320"/>
                  <a:pt x="4689098" y="6088605"/>
                </a:cubicBezTo>
                <a:cubicBezTo>
                  <a:pt x="4660331" y="6083842"/>
                  <a:pt x="4628705" y="6085176"/>
                  <a:pt x="4603368" y="6072984"/>
                </a:cubicBezTo>
                <a:cubicBezTo>
                  <a:pt x="4576318" y="6060029"/>
                  <a:pt x="4550599" y="6054123"/>
                  <a:pt x="4522596" y="6058123"/>
                </a:cubicBezTo>
                <a:cubicBezTo>
                  <a:pt x="4513260" y="6059457"/>
                  <a:pt x="4501257" y="6067459"/>
                  <a:pt x="4497068" y="6075649"/>
                </a:cubicBezTo>
                <a:cubicBezTo>
                  <a:pt x="4487731" y="6093938"/>
                  <a:pt x="4474969" y="6097178"/>
                  <a:pt x="4457632" y="6090890"/>
                </a:cubicBezTo>
                <a:cubicBezTo>
                  <a:pt x="4442581" y="6085555"/>
                  <a:pt x="4424104" y="6082890"/>
                  <a:pt x="4413817" y="6072601"/>
                </a:cubicBezTo>
                <a:cubicBezTo>
                  <a:pt x="4384668" y="6043455"/>
                  <a:pt x="4347518" y="6042503"/>
                  <a:pt x="4311323" y="6034693"/>
                </a:cubicBezTo>
                <a:cubicBezTo>
                  <a:pt x="4289227" y="6029928"/>
                  <a:pt x="4268649" y="6029738"/>
                  <a:pt x="4246551" y="6032976"/>
                </a:cubicBezTo>
                <a:cubicBezTo>
                  <a:pt x="4198546" y="6040216"/>
                  <a:pt x="4151870" y="6029928"/>
                  <a:pt x="4105766" y="6016784"/>
                </a:cubicBezTo>
                <a:cubicBezTo>
                  <a:pt x="4075285" y="6008022"/>
                  <a:pt x="4044043" y="6002687"/>
                  <a:pt x="4013753" y="5993733"/>
                </a:cubicBezTo>
                <a:cubicBezTo>
                  <a:pt x="3991083" y="5986874"/>
                  <a:pt x="3968414" y="5978682"/>
                  <a:pt x="3947648" y="5967634"/>
                </a:cubicBezTo>
                <a:cubicBezTo>
                  <a:pt x="3917546" y="5951440"/>
                  <a:pt x="3891259" y="5927055"/>
                  <a:pt x="3852966" y="5933533"/>
                </a:cubicBezTo>
                <a:cubicBezTo>
                  <a:pt x="3819245" y="5939247"/>
                  <a:pt x="3788766" y="5927247"/>
                  <a:pt x="3757902" y="5915816"/>
                </a:cubicBezTo>
                <a:cubicBezTo>
                  <a:pt x="3735231" y="5907434"/>
                  <a:pt x="3712565" y="5898859"/>
                  <a:pt x="3689131" y="5893526"/>
                </a:cubicBezTo>
                <a:cubicBezTo>
                  <a:pt x="3661315" y="5887239"/>
                  <a:pt x="3629882" y="5889907"/>
                  <a:pt x="3605116" y="5878285"/>
                </a:cubicBezTo>
                <a:cubicBezTo>
                  <a:pt x="3579206" y="5866093"/>
                  <a:pt x="3557682" y="5874285"/>
                  <a:pt x="3534629" y="5877715"/>
                </a:cubicBezTo>
                <a:cubicBezTo>
                  <a:pt x="3497862" y="5883049"/>
                  <a:pt x="3461282" y="5892955"/>
                  <a:pt x="3424135" y="5880382"/>
                </a:cubicBezTo>
                <a:cubicBezTo>
                  <a:pt x="3378986" y="5865141"/>
                  <a:pt x="3334216" y="5848758"/>
                  <a:pt x="3288877" y="5834280"/>
                </a:cubicBezTo>
                <a:cubicBezTo>
                  <a:pt x="3271348" y="5828753"/>
                  <a:pt x="3252492" y="5826467"/>
                  <a:pt x="3234202" y="5823991"/>
                </a:cubicBezTo>
                <a:cubicBezTo>
                  <a:pt x="3216867" y="5821895"/>
                  <a:pt x="3196102" y="5827230"/>
                  <a:pt x="3182763" y="5819229"/>
                </a:cubicBezTo>
                <a:cubicBezTo>
                  <a:pt x="3148472" y="5798655"/>
                  <a:pt x="3113231" y="5788558"/>
                  <a:pt x="3073604" y="5788558"/>
                </a:cubicBezTo>
                <a:cubicBezTo>
                  <a:pt x="3058743" y="5788558"/>
                  <a:pt x="3044264" y="5779984"/>
                  <a:pt x="3029216" y="5778459"/>
                </a:cubicBezTo>
                <a:cubicBezTo>
                  <a:pt x="3008639" y="5776555"/>
                  <a:pt x="2985016" y="5771411"/>
                  <a:pt x="2967110" y="5778651"/>
                </a:cubicBezTo>
                <a:cubicBezTo>
                  <a:pt x="2925008" y="5795797"/>
                  <a:pt x="2890910" y="5781507"/>
                  <a:pt x="2854140" y="5764553"/>
                </a:cubicBezTo>
                <a:cubicBezTo>
                  <a:pt x="2817943" y="5747789"/>
                  <a:pt x="2779842" y="5734455"/>
                  <a:pt x="2741360" y="5723403"/>
                </a:cubicBezTo>
                <a:cubicBezTo>
                  <a:pt x="2726882" y="5719403"/>
                  <a:pt x="2709548" y="5726072"/>
                  <a:pt x="2693543" y="5727405"/>
                </a:cubicBezTo>
                <a:cubicBezTo>
                  <a:pt x="2687827" y="5727786"/>
                  <a:pt x="2681540" y="5728358"/>
                  <a:pt x="2676398" y="5726453"/>
                </a:cubicBezTo>
                <a:cubicBezTo>
                  <a:pt x="2626677" y="5708163"/>
                  <a:pt x="2576191" y="5694257"/>
                  <a:pt x="2522279" y="5703782"/>
                </a:cubicBezTo>
                <a:cubicBezTo>
                  <a:pt x="2517327" y="5704735"/>
                  <a:pt x="2511800" y="5702639"/>
                  <a:pt x="2506847" y="5701305"/>
                </a:cubicBezTo>
                <a:cubicBezTo>
                  <a:pt x="2482652" y="5694447"/>
                  <a:pt x="2459029" y="5683589"/>
                  <a:pt x="2434456" y="5681112"/>
                </a:cubicBezTo>
                <a:cubicBezTo>
                  <a:pt x="2373874" y="5675016"/>
                  <a:pt x="2312915" y="5672538"/>
                  <a:pt x="2251948" y="5668538"/>
                </a:cubicBezTo>
                <a:cubicBezTo>
                  <a:pt x="2248138" y="5668349"/>
                  <a:pt x="2244137" y="5668349"/>
                  <a:pt x="2240710" y="5667014"/>
                </a:cubicBezTo>
                <a:cubicBezTo>
                  <a:pt x="2218229" y="5658822"/>
                  <a:pt x="2198608" y="5661490"/>
                  <a:pt x="2179556" y="5677111"/>
                </a:cubicBezTo>
                <a:cubicBezTo>
                  <a:pt x="2171173" y="5683969"/>
                  <a:pt x="2159743" y="5687589"/>
                  <a:pt x="2149267" y="5691399"/>
                </a:cubicBezTo>
                <a:cubicBezTo>
                  <a:pt x="2133834" y="5697115"/>
                  <a:pt x="2118023" y="5702639"/>
                  <a:pt x="2102021" y="5706259"/>
                </a:cubicBezTo>
                <a:cubicBezTo>
                  <a:pt x="2086208" y="5709688"/>
                  <a:pt x="2069254" y="5714449"/>
                  <a:pt x="2054013" y="5711784"/>
                </a:cubicBezTo>
                <a:cubicBezTo>
                  <a:pt x="2026581" y="5707022"/>
                  <a:pt x="2000479" y="5696353"/>
                  <a:pt x="1973429" y="5689303"/>
                </a:cubicBezTo>
                <a:cubicBezTo>
                  <a:pt x="1964094" y="5686826"/>
                  <a:pt x="1953806" y="5687209"/>
                  <a:pt x="1944092" y="5687017"/>
                </a:cubicBezTo>
                <a:cubicBezTo>
                  <a:pt x="1921800" y="5686447"/>
                  <a:pt x="1898940" y="5691971"/>
                  <a:pt x="1878748" y="5676159"/>
                </a:cubicBezTo>
                <a:cubicBezTo>
                  <a:pt x="1860079" y="5661299"/>
                  <a:pt x="1841216" y="5665680"/>
                  <a:pt x="1821596" y="5676920"/>
                </a:cubicBezTo>
                <a:cubicBezTo>
                  <a:pt x="1807497" y="5684922"/>
                  <a:pt x="1791496" y="5691209"/>
                  <a:pt x="1775684" y="5694257"/>
                </a:cubicBezTo>
                <a:cubicBezTo>
                  <a:pt x="1753965" y="5698447"/>
                  <a:pt x="1732439" y="5700163"/>
                  <a:pt x="1709006" y="5697685"/>
                </a:cubicBezTo>
                <a:cubicBezTo>
                  <a:pt x="1692431" y="5695971"/>
                  <a:pt x="1678904" y="5695209"/>
                  <a:pt x="1665950" y="5685113"/>
                </a:cubicBezTo>
                <a:cubicBezTo>
                  <a:pt x="1663856" y="5683589"/>
                  <a:pt x="1660046" y="5683207"/>
                  <a:pt x="1657188" y="5683399"/>
                </a:cubicBezTo>
                <a:cubicBezTo>
                  <a:pt x="1619658" y="5686637"/>
                  <a:pt x="1582510" y="5684922"/>
                  <a:pt x="1544598" y="5682634"/>
                </a:cubicBezTo>
                <a:cubicBezTo>
                  <a:pt x="1496403" y="5679589"/>
                  <a:pt x="1445725" y="5688541"/>
                  <a:pt x="1404006" y="5720546"/>
                </a:cubicBezTo>
                <a:cubicBezTo>
                  <a:pt x="1397909" y="5725310"/>
                  <a:pt x="1388765" y="5727405"/>
                  <a:pt x="1380762" y="5728549"/>
                </a:cubicBezTo>
                <a:cubicBezTo>
                  <a:pt x="1343044" y="5733501"/>
                  <a:pt x="1305132" y="5736930"/>
                  <a:pt x="1267411" y="5742455"/>
                </a:cubicBezTo>
                <a:cubicBezTo>
                  <a:pt x="1246837" y="5745503"/>
                  <a:pt x="1225310" y="5748170"/>
                  <a:pt x="1206641" y="5756553"/>
                </a:cubicBezTo>
                <a:cubicBezTo>
                  <a:pt x="1188354" y="5764743"/>
                  <a:pt x="1173681" y="5774459"/>
                  <a:pt x="1162823" y="5757315"/>
                </a:cubicBezTo>
                <a:cubicBezTo>
                  <a:pt x="1143394" y="5766459"/>
                  <a:pt x="1126437" y="5774080"/>
                  <a:pt x="1109865" y="5782270"/>
                </a:cubicBezTo>
                <a:cubicBezTo>
                  <a:pt x="1103767" y="5785318"/>
                  <a:pt x="1098623" y="5790272"/>
                  <a:pt x="1092527" y="5793130"/>
                </a:cubicBezTo>
                <a:cubicBezTo>
                  <a:pt x="1086048" y="5796178"/>
                  <a:pt x="1078810" y="5798082"/>
                  <a:pt x="1071762" y="5799607"/>
                </a:cubicBezTo>
                <a:cubicBezTo>
                  <a:pt x="1040327" y="5806465"/>
                  <a:pt x="1008894" y="5812751"/>
                  <a:pt x="977653" y="5820182"/>
                </a:cubicBezTo>
                <a:cubicBezTo>
                  <a:pt x="971554" y="5821705"/>
                  <a:pt x="966411" y="5827801"/>
                  <a:pt x="960887" y="5831801"/>
                </a:cubicBezTo>
                <a:cubicBezTo>
                  <a:pt x="957266" y="5834470"/>
                  <a:pt x="953648" y="5838470"/>
                  <a:pt x="949646" y="5839042"/>
                </a:cubicBezTo>
                <a:cubicBezTo>
                  <a:pt x="919165" y="5843614"/>
                  <a:pt x="888877" y="5848949"/>
                  <a:pt x="858205" y="5851234"/>
                </a:cubicBezTo>
                <a:cubicBezTo>
                  <a:pt x="832486" y="5853138"/>
                  <a:pt x="807719" y="5852568"/>
                  <a:pt x="801053" y="5885715"/>
                </a:cubicBezTo>
                <a:cubicBezTo>
                  <a:pt x="799909" y="5891432"/>
                  <a:pt x="791717" y="5897528"/>
                  <a:pt x="785432" y="5900384"/>
                </a:cubicBezTo>
                <a:cubicBezTo>
                  <a:pt x="767524" y="5908576"/>
                  <a:pt x="748471" y="5914101"/>
                  <a:pt x="730754" y="5922482"/>
                </a:cubicBezTo>
                <a:cubicBezTo>
                  <a:pt x="672650" y="5950488"/>
                  <a:pt x="611880" y="5968205"/>
                  <a:pt x="546917" y="5964966"/>
                </a:cubicBezTo>
                <a:cubicBezTo>
                  <a:pt x="526724" y="5964014"/>
                  <a:pt x="507102" y="5953726"/>
                  <a:pt x="494337" y="5949915"/>
                </a:cubicBezTo>
                <a:cubicBezTo>
                  <a:pt x="457572" y="5964966"/>
                  <a:pt x="426709" y="5979445"/>
                  <a:pt x="394511" y="5990303"/>
                </a:cubicBezTo>
                <a:cubicBezTo>
                  <a:pt x="366127" y="6000019"/>
                  <a:pt x="336408" y="6006115"/>
                  <a:pt x="307259" y="6013163"/>
                </a:cubicBezTo>
                <a:cubicBezTo>
                  <a:pt x="296590" y="6015832"/>
                  <a:pt x="285732" y="6017355"/>
                  <a:pt x="274873" y="6018690"/>
                </a:cubicBezTo>
                <a:cubicBezTo>
                  <a:pt x="240965" y="6022880"/>
                  <a:pt x="205529" y="6012784"/>
                  <a:pt x="172384" y="6028786"/>
                </a:cubicBezTo>
                <a:cubicBezTo>
                  <a:pt x="155046" y="6037168"/>
                  <a:pt x="137898" y="6047265"/>
                  <a:pt x="119613" y="6051647"/>
                </a:cubicBezTo>
                <a:cubicBezTo>
                  <a:pt x="99990" y="6056409"/>
                  <a:pt x="80794" y="6063839"/>
                  <a:pt x="61197" y="6069150"/>
                </a:cubicBezTo>
                <a:lnTo>
                  <a:pt x="544" y="6073921"/>
                </a:lnTo>
                <a:lnTo>
                  <a:pt x="544" y="5946682"/>
                </a:lnTo>
                <a:lnTo>
                  <a:pt x="0" y="5946682"/>
                </a:lnTo>
                <a:lnTo>
                  <a:pt x="0" y="1335314"/>
                </a:lnTo>
                <a:lnTo>
                  <a:pt x="0" y="873938"/>
                </a:lnTo>
                <a:close/>
              </a:path>
            </a:pathLst>
          </a:custGeom>
          <a:noFill/>
          <a:effectLst>
            <a:outerShdw blurRad="381000" dist="152400" dir="5400000" algn="t"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03BC64A7-E4A1-4C9B-98BC-D6EF1E495D08}"/>
              </a:ext>
            </a:extLst>
          </p:cNvPr>
          <p:cNvSpPr>
            <a:spLocks noGrp="1"/>
          </p:cNvSpPr>
          <p:nvPr>
            <p:ph type="title"/>
          </p:nvPr>
        </p:nvSpPr>
        <p:spPr>
          <a:xfrm>
            <a:off x="103843" y="219478"/>
            <a:ext cx="7325248" cy="3160207"/>
          </a:xfrm>
        </p:spPr>
        <p:txBody>
          <a:bodyPr>
            <a:normAutofit fontScale="90000"/>
          </a:bodyPr>
          <a:lstStyle/>
          <a:p>
            <a:r>
              <a:rPr lang="es-ES" sz="2800" b="1" dirty="0">
                <a:solidFill>
                  <a:schemeClr val="accent2">
                    <a:lumMod val="75000"/>
                  </a:schemeClr>
                </a:solidFill>
                <a:cs typeface="Aharoni" panose="02010803020104030203" pitchFamily="2" charset="-79"/>
              </a:rPr>
              <a:t>BARRI ONAREN MISIOA: </a:t>
            </a:r>
            <a:r>
              <a:rPr lang="es-ES" sz="2800" b="1" dirty="0" err="1">
                <a:solidFill>
                  <a:schemeClr val="accent2">
                    <a:lumMod val="75000"/>
                  </a:schemeClr>
                </a:solidFill>
                <a:cs typeface="Aharoni" panose="02010803020104030203" pitchFamily="2" charset="-79"/>
              </a:rPr>
              <a:t>Jardunaldia</a:t>
            </a:r>
            <a:br>
              <a:rPr lang="es-ES" sz="2800" b="1" dirty="0">
                <a:solidFill>
                  <a:schemeClr val="accent2">
                    <a:lumMod val="75000"/>
                  </a:schemeClr>
                </a:solidFill>
                <a:cs typeface="Aharoni" panose="02010803020104030203" pitchFamily="2" charset="-79"/>
              </a:rPr>
            </a:br>
            <a:r>
              <a:rPr lang="es-ES" sz="2800" b="1" dirty="0">
                <a:solidFill>
                  <a:schemeClr val="accent2">
                    <a:lumMod val="75000"/>
                  </a:schemeClr>
                </a:solidFill>
                <a:cs typeface="Aharoni" panose="02010803020104030203" pitchFamily="2" charset="-79"/>
              </a:rPr>
              <a:t>2024KO </a:t>
            </a:r>
            <a:r>
              <a:rPr lang="es-ES" sz="2800" b="1" dirty="0" err="1">
                <a:solidFill>
                  <a:schemeClr val="accent2">
                    <a:lumMod val="75000"/>
                  </a:schemeClr>
                </a:solidFill>
                <a:cs typeface="Aharoni" panose="02010803020104030203" pitchFamily="2" charset="-79"/>
              </a:rPr>
              <a:t>urtarrilak</a:t>
            </a:r>
            <a:r>
              <a:rPr lang="es-ES" sz="2800" b="1" dirty="0">
                <a:solidFill>
                  <a:schemeClr val="accent2">
                    <a:lumMod val="75000"/>
                  </a:schemeClr>
                </a:solidFill>
                <a:cs typeface="Aharoni" panose="02010803020104030203" pitchFamily="2" charset="-79"/>
              </a:rPr>
              <a:t> 27 </a:t>
            </a:r>
            <a:br>
              <a:rPr lang="es-ES" sz="2800" b="1" dirty="0">
                <a:solidFill>
                  <a:schemeClr val="accent2">
                    <a:lumMod val="75000"/>
                  </a:schemeClr>
                </a:solidFill>
                <a:cs typeface="Aharoni" panose="02010803020104030203" pitchFamily="2" charset="-79"/>
              </a:rPr>
            </a:br>
            <a:br>
              <a:rPr lang="es-ES" sz="2800" b="1" dirty="0">
                <a:solidFill>
                  <a:schemeClr val="accent2">
                    <a:lumMod val="75000"/>
                  </a:schemeClr>
                </a:solidFill>
                <a:cs typeface="Aharoni" panose="02010803020104030203" pitchFamily="2" charset="-79"/>
              </a:rPr>
            </a:br>
            <a:r>
              <a:rPr lang="es-ES" sz="2800" b="1" dirty="0">
                <a:solidFill>
                  <a:schemeClr val="accent2">
                    <a:lumMod val="75000"/>
                  </a:schemeClr>
                </a:solidFill>
                <a:cs typeface="Aharoni" panose="02010803020104030203" pitchFamily="2" charset="-79"/>
              </a:rPr>
              <a:t>“</a:t>
            </a:r>
            <a:r>
              <a:rPr lang="eu-ES" sz="2200" b="1" noProof="1">
                <a:solidFill>
                  <a:schemeClr val="accent2">
                    <a:lumMod val="75000"/>
                  </a:schemeClr>
                </a:solidFill>
                <a:cs typeface="Aharoni" panose="02010803020104030203" pitchFamily="2" charset="-79"/>
              </a:rPr>
              <a:t>kulturartekotasun loturak sortzen”: </a:t>
            </a:r>
            <a:br>
              <a:rPr lang="eu-ES" sz="2200" b="1" noProof="1">
                <a:solidFill>
                  <a:schemeClr val="accent2">
                    <a:lumMod val="75000"/>
                  </a:schemeClr>
                </a:solidFill>
                <a:cs typeface="Aharoni" panose="02010803020104030203" pitchFamily="2" charset="-79"/>
              </a:rPr>
            </a:br>
            <a:r>
              <a:rPr lang="eu-ES" sz="2200" b="1" noProof="1">
                <a:solidFill>
                  <a:schemeClr val="accent2">
                    <a:lumMod val="75000"/>
                  </a:schemeClr>
                </a:solidFill>
                <a:cs typeface="Aharoni" panose="02010803020104030203" pitchFamily="2" charset="-79"/>
              </a:rPr>
              <a:t>  elkargunerako espiritualitatea</a:t>
            </a:r>
            <a:br>
              <a:rPr lang="eu-ES" sz="1800" b="1" noProof="1">
                <a:solidFill>
                  <a:schemeClr val="accent2">
                    <a:lumMod val="75000"/>
                  </a:schemeClr>
                </a:solidFill>
                <a:cs typeface="Aharoni" panose="02010803020104030203" pitchFamily="2" charset="-79"/>
              </a:rPr>
            </a:br>
            <a:br>
              <a:rPr lang="eu-ES" sz="1800" b="1" noProof="1">
                <a:solidFill>
                  <a:schemeClr val="accent2">
                    <a:lumMod val="75000"/>
                  </a:schemeClr>
                </a:solidFill>
                <a:cs typeface="Aharoni" panose="02010803020104030203" pitchFamily="2" charset="-79"/>
              </a:rPr>
            </a:br>
            <a:r>
              <a:rPr lang="eu-ES" sz="1800" b="1" cap="none" noProof="1">
                <a:solidFill>
                  <a:schemeClr val="accent2">
                    <a:lumMod val="75000"/>
                  </a:schemeClr>
                </a:solidFill>
                <a:latin typeface="Abadi" panose="020B0604020104020204" pitchFamily="34" charset="0"/>
                <a:cs typeface="Aharoni" panose="02010803020104030203" pitchFamily="2" charset="-79"/>
              </a:rPr>
              <a:t>M</a:t>
            </a:r>
            <a:r>
              <a:rPr lang="eu-ES" sz="1800" cap="none" noProof="1">
                <a:solidFill>
                  <a:schemeClr val="accent2">
                    <a:lumMod val="75000"/>
                  </a:schemeClr>
                </a:solidFill>
                <a:latin typeface="Abadi" panose="020B0604020104020204" pitchFamily="34" charset="0"/>
              </a:rPr>
              <a:t>arije Calvo</a:t>
            </a:r>
            <a:r>
              <a:rPr lang="eu-ES" sz="1800" noProof="1">
                <a:solidFill>
                  <a:schemeClr val="accent2">
                    <a:lumMod val="75000"/>
                  </a:schemeClr>
                </a:solidFill>
                <a:latin typeface="Abadi" panose="020B0604020104020204" pitchFamily="34" charset="0"/>
              </a:rPr>
              <a:t>, </a:t>
            </a:r>
            <a:r>
              <a:rPr lang="eu-ES" sz="1800" cap="none" noProof="1">
                <a:solidFill>
                  <a:schemeClr val="accent2">
                    <a:lumMod val="75000"/>
                  </a:schemeClr>
                </a:solidFill>
                <a:latin typeface="Abadi" panose="020B0604020104020204" pitchFamily="34" charset="0"/>
              </a:rPr>
              <a:t>Erlijiosa Pasiotarra</a:t>
            </a:r>
            <a:br>
              <a:rPr lang="eu-ES" sz="1800" noProof="1">
                <a:solidFill>
                  <a:schemeClr val="accent2">
                    <a:lumMod val="75000"/>
                  </a:schemeClr>
                </a:solidFill>
                <a:latin typeface="Abadi" panose="020B0604020104020204" pitchFamily="34" charset="0"/>
              </a:rPr>
            </a:br>
            <a:r>
              <a:rPr lang="eu-ES" sz="1800" cap="none" noProof="1">
                <a:solidFill>
                  <a:schemeClr val="accent2">
                    <a:lumMod val="75000"/>
                  </a:schemeClr>
                </a:solidFill>
                <a:latin typeface="Abadi" panose="020B0604020104020204" pitchFamily="34" charset="0"/>
              </a:rPr>
              <a:t>Edith Ulloa</a:t>
            </a:r>
            <a:r>
              <a:rPr lang="eu-ES" sz="1800" noProof="1">
                <a:solidFill>
                  <a:schemeClr val="accent2">
                    <a:lumMod val="75000"/>
                  </a:schemeClr>
                </a:solidFill>
                <a:latin typeface="Abadi" panose="020B0604020104020204" pitchFamily="34" charset="0"/>
              </a:rPr>
              <a:t>, </a:t>
            </a:r>
            <a:r>
              <a:rPr lang="eu-ES" sz="1800" cap="none" noProof="1">
                <a:solidFill>
                  <a:schemeClr val="accent2">
                    <a:lumMod val="75000"/>
                  </a:schemeClr>
                </a:solidFill>
                <a:latin typeface="Abadi" panose="020B0604020104020204" pitchFamily="34" charset="0"/>
              </a:rPr>
              <a:t>Loiola Elkargunea</a:t>
            </a:r>
            <a:br>
              <a:rPr lang="eu-ES" sz="1800" noProof="1">
                <a:solidFill>
                  <a:schemeClr val="accent2">
                    <a:lumMod val="75000"/>
                  </a:schemeClr>
                </a:solidFill>
                <a:latin typeface="Abadi" panose="020B0604020104020204" pitchFamily="34" charset="0"/>
              </a:rPr>
            </a:br>
            <a:r>
              <a:rPr lang="eu-ES" sz="1800" cap="none" noProof="1">
                <a:solidFill>
                  <a:schemeClr val="accent2">
                    <a:lumMod val="75000"/>
                  </a:schemeClr>
                </a:solidFill>
                <a:latin typeface="Abadi" panose="020B0604020104020204" pitchFamily="34" charset="0"/>
              </a:rPr>
              <a:t>Bizipenen mahaingurua</a:t>
            </a:r>
            <a:br>
              <a:rPr lang="eu-ES" sz="1800" noProof="1">
                <a:solidFill>
                  <a:schemeClr val="accent2">
                    <a:lumMod val="75000"/>
                  </a:schemeClr>
                </a:solidFill>
                <a:latin typeface="Abadi" panose="020B0604020104020204" pitchFamily="34" charset="0"/>
              </a:rPr>
            </a:br>
            <a:br>
              <a:rPr lang="eu-ES" sz="1800" b="1" noProof="1">
                <a:solidFill>
                  <a:schemeClr val="accent2">
                    <a:lumMod val="75000"/>
                  </a:schemeClr>
                </a:solidFill>
              </a:rPr>
            </a:br>
            <a:r>
              <a:rPr lang="eu-ES" sz="1800" b="1" noProof="1">
                <a:solidFill>
                  <a:schemeClr val="accent2">
                    <a:lumMod val="75000"/>
                  </a:schemeClr>
                </a:solidFill>
              </a:rPr>
              <a:t>10:00- 18:00tara – </a:t>
            </a:r>
            <a:r>
              <a:rPr lang="eu-ES" sz="1800" b="1" noProof="1">
                <a:solidFill>
                  <a:schemeClr val="accent2">
                    <a:lumMod val="75000"/>
                  </a:schemeClr>
                </a:solidFill>
                <a:latin typeface="Abadi" panose="020B0604020104020204" pitchFamily="34" charset="0"/>
              </a:rPr>
              <a:t>Kostua</a:t>
            </a:r>
            <a:r>
              <a:rPr lang="eu-ES" sz="1800" noProof="1">
                <a:solidFill>
                  <a:schemeClr val="accent2">
                    <a:lumMod val="75000"/>
                  </a:schemeClr>
                </a:solidFill>
                <a:latin typeface="Abadi" panose="020B0604020104020204" pitchFamily="34" charset="0"/>
              </a:rPr>
              <a:t> 15 € (Bazkaria barne)</a:t>
            </a:r>
            <a:br>
              <a:rPr lang="eu-ES" sz="1800" noProof="1">
                <a:solidFill>
                  <a:schemeClr val="accent2">
                    <a:lumMod val="75000"/>
                  </a:schemeClr>
                </a:solidFill>
                <a:latin typeface="Abadi" panose="020B0604020104020204" pitchFamily="34" charset="0"/>
              </a:rPr>
            </a:br>
            <a:endParaRPr lang="eu-ES" sz="1800" noProof="1">
              <a:solidFill>
                <a:schemeClr val="accent2">
                  <a:lumMod val="75000"/>
                </a:schemeClr>
              </a:solidFill>
              <a:latin typeface="Abadi" panose="020B0604020104020204" pitchFamily="34" charset="0"/>
              <a:cs typeface="Aharoni" panose="02010803020104030203" pitchFamily="2" charset="-79"/>
            </a:endParaRPr>
          </a:p>
        </p:txBody>
      </p:sp>
      <p:sp>
        <p:nvSpPr>
          <p:cNvPr id="3" name="Marcador de contenido 2">
            <a:extLst>
              <a:ext uri="{FF2B5EF4-FFF2-40B4-BE49-F238E27FC236}">
                <a16:creationId xmlns:a16="http://schemas.microsoft.com/office/drawing/2014/main" id="{5968BF8A-56FE-4620-96D4-AAA1FFA87669}"/>
              </a:ext>
            </a:extLst>
          </p:cNvPr>
          <p:cNvSpPr>
            <a:spLocks noGrp="1"/>
          </p:cNvSpPr>
          <p:nvPr>
            <p:ph idx="1"/>
          </p:nvPr>
        </p:nvSpPr>
        <p:spPr>
          <a:xfrm>
            <a:off x="158101" y="3401470"/>
            <a:ext cx="5482303" cy="2409916"/>
          </a:xfrm>
          <a:noFill/>
          <a:ln w="19050">
            <a:noFill/>
          </a:ln>
        </p:spPr>
        <p:txBody>
          <a:bodyPr>
            <a:noAutofit/>
          </a:bodyPr>
          <a:lstStyle/>
          <a:p>
            <a:pPr marL="0" indent="0">
              <a:buNone/>
            </a:pPr>
            <a:r>
              <a:rPr lang="eu-ES" sz="1900" noProof="1">
                <a:solidFill>
                  <a:srgbClr val="006699"/>
                </a:solidFill>
                <a:latin typeface="Aharoni" panose="02010803020104030203" pitchFamily="2" charset="-79"/>
                <a:cs typeface="Aharoni" panose="02010803020104030203" pitchFamily="2" charset="-79"/>
              </a:rPr>
              <a:t>Ekitaldi honetan, bizipena abiapuntu hartuta kulturartekotasunaren aberastasuna erdibanatu nahi dugu eta  batera eginiko bideak dakarren espiritualitatea sendotu, gugana etortzen diren pertsonei tokia eginik, gure bizitza, herri eta elkarteko partaide izatea nahi dutenekin.</a:t>
            </a:r>
          </a:p>
        </p:txBody>
      </p:sp>
      <p:pic>
        <p:nvPicPr>
          <p:cNvPr id="8" name="Imagen 7">
            <a:extLst>
              <a:ext uri="{FF2B5EF4-FFF2-40B4-BE49-F238E27FC236}">
                <a16:creationId xmlns:a16="http://schemas.microsoft.com/office/drawing/2014/main" id="{357F91D2-4F40-44C5-8FBD-890770F4384D}"/>
              </a:ext>
            </a:extLst>
          </p:cNvPr>
          <p:cNvPicPr/>
          <p:nvPr/>
        </p:nvPicPr>
        <p:blipFill>
          <a:blip r:embed="rId3"/>
          <a:stretch>
            <a:fillRect/>
          </a:stretch>
        </p:blipFill>
        <p:spPr>
          <a:xfrm>
            <a:off x="103843" y="6048180"/>
            <a:ext cx="1580921" cy="698362"/>
          </a:xfrm>
          <a:prstGeom prst="rect">
            <a:avLst/>
          </a:prstGeom>
        </p:spPr>
      </p:pic>
      <p:pic>
        <p:nvPicPr>
          <p:cNvPr id="9" name="Imagen 8" descr="Imagen que contiene texto, alimentos&#10;&#10;Descripción generada automáticamente">
            <a:extLst>
              <a:ext uri="{FF2B5EF4-FFF2-40B4-BE49-F238E27FC236}">
                <a16:creationId xmlns:a16="http://schemas.microsoft.com/office/drawing/2014/main" id="{867517E0-6DB5-462E-83DB-C7FE031128EB}"/>
              </a:ext>
            </a:extLst>
          </p:cNvPr>
          <p:cNvPicPr/>
          <p:nvPr/>
        </p:nvPicPr>
        <p:blipFill rotWithShape="1">
          <a:blip r:embed="rId4">
            <a:extLst>
              <a:ext uri="{BEBA8EAE-BF5A-486C-A8C5-ECC9F3942E4B}">
                <a14:imgProps xmlns:a14="http://schemas.microsoft.com/office/drawing/2010/main">
                  <a14:imgLayer r:embed="rId5">
                    <a14:imgEffect>
                      <a14:saturation sat="0"/>
                    </a14:imgEffect>
                    <a14:imgEffect>
                      <a14:brightnessContrast contrast="-20000"/>
                    </a14:imgEffect>
                  </a14:imgLayer>
                </a14:imgProps>
              </a:ext>
              <a:ext uri="{28A0092B-C50C-407E-A947-70E740481C1C}">
                <a14:useLocalDpi xmlns:a14="http://schemas.microsoft.com/office/drawing/2010/main" val="0"/>
              </a:ext>
            </a:extLst>
          </a:blip>
          <a:srcRect l="13448" t="79565" r="47960" b="10582"/>
          <a:stretch/>
        </p:blipFill>
        <p:spPr bwMode="auto">
          <a:xfrm>
            <a:off x="10573560" y="4987421"/>
            <a:ext cx="1460339" cy="82396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0" name="Título 1">
            <a:extLst>
              <a:ext uri="{FF2B5EF4-FFF2-40B4-BE49-F238E27FC236}">
                <a16:creationId xmlns:a16="http://schemas.microsoft.com/office/drawing/2014/main" id="{DDD00EF8-FE9B-4D0B-B1C7-FE481500E163}"/>
              </a:ext>
            </a:extLst>
          </p:cNvPr>
          <p:cNvSpPr txBox="1">
            <a:spLocks/>
          </p:cNvSpPr>
          <p:nvPr/>
        </p:nvSpPr>
        <p:spPr>
          <a:xfrm>
            <a:off x="1621133" y="0"/>
            <a:ext cx="10178322" cy="14921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dirty="0"/>
          </a:p>
        </p:txBody>
      </p:sp>
      <p:sp>
        <p:nvSpPr>
          <p:cNvPr id="11" name="Rectángulo 10">
            <a:extLst>
              <a:ext uri="{FF2B5EF4-FFF2-40B4-BE49-F238E27FC236}">
                <a16:creationId xmlns:a16="http://schemas.microsoft.com/office/drawing/2014/main" id="{08A8F6EE-9360-4AB7-8DF7-2431A1D7A620}"/>
              </a:ext>
            </a:extLst>
          </p:cNvPr>
          <p:cNvSpPr/>
          <p:nvPr/>
        </p:nvSpPr>
        <p:spPr>
          <a:xfrm>
            <a:off x="8068827" y="6048180"/>
            <a:ext cx="3952333" cy="6983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IZENA EMATEA: </a:t>
            </a:r>
            <a:r>
              <a:rPr lang="es-ES" dirty="0">
                <a:hlinkClick r:id="rId6"/>
              </a:rPr>
              <a:t>info@barnezabal.org</a:t>
            </a:r>
            <a:endParaRPr lang="es-ES" dirty="0"/>
          </a:p>
          <a:p>
            <a:r>
              <a:rPr lang="es-ES" dirty="0"/>
              <a:t>  </a:t>
            </a:r>
            <a:r>
              <a:rPr lang="es-ES" dirty="0" err="1"/>
              <a:t>Tfnoa</a:t>
            </a:r>
            <a:r>
              <a:rPr lang="es-ES" dirty="0"/>
              <a:t>. 681215481</a:t>
            </a:r>
          </a:p>
        </p:txBody>
      </p:sp>
    </p:spTree>
    <p:extLst>
      <p:ext uri="{BB962C8B-B14F-4D97-AF65-F5344CB8AC3E}">
        <p14:creationId xmlns:p14="http://schemas.microsoft.com/office/powerpoint/2010/main" val="1820103675"/>
      </p:ext>
    </p:extLst>
  </p:cSld>
  <p:clrMapOvr>
    <a:masterClrMapping/>
  </p:clrMapOvr>
</p:sld>
</file>

<file path=ppt/theme/theme1.xml><?xml version="1.0" encoding="utf-8"?>
<a:theme xmlns:a="http://schemas.openxmlformats.org/drawingml/2006/main" name="Distintivo">
  <a:themeElements>
    <a:clrScheme name="Personalizado 10">
      <a:dk1>
        <a:srgbClr val="192D3A"/>
      </a:dk1>
      <a:lt1>
        <a:sysClr val="window" lastClr="FFFFFF"/>
      </a:lt1>
      <a:dk2>
        <a:srgbClr val="335B74"/>
      </a:dk2>
      <a:lt2>
        <a:srgbClr val="DFE3E5"/>
      </a:lt2>
      <a:accent1>
        <a:srgbClr val="995C02"/>
      </a:accent1>
      <a:accent2>
        <a:srgbClr val="2683C6"/>
      </a:accent2>
      <a:accent3>
        <a:srgbClr val="27CED7"/>
      </a:accent3>
      <a:accent4>
        <a:srgbClr val="42BA97"/>
      </a:accent4>
      <a:accent5>
        <a:srgbClr val="318B71"/>
      </a:accent5>
      <a:accent6>
        <a:srgbClr val="7EC492"/>
      </a:accent6>
      <a:hlink>
        <a:srgbClr val="FCAE3B"/>
      </a:hlink>
      <a:folHlink>
        <a:srgbClr val="7F7F7F"/>
      </a:folHlink>
    </a:clrScheme>
    <a:fontScheme name="Distintivo">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stintiv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8B7F1B3066D0BD49B14B2671320078B4" ma:contentTypeVersion="14" ma:contentTypeDescription="Crear nuevo documento." ma:contentTypeScope="" ma:versionID="31888a77458f1357c67bf6148a4ade38">
  <xsd:schema xmlns:xsd="http://www.w3.org/2001/XMLSchema" xmlns:xs="http://www.w3.org/2001/XMLSchema" xmlns:p="http://schemas.microsoft.com/office/2006/metadata/properties" xmlns:ns3="d3e3a18d-5857-427a-bdbc-af7d779df0f0" targetNamespace="http://schemas.microsoft.com/office/2006/metadata/properties" ma:root="true" ma:fieldsID="9b592151f93b3822836d20c6d907c9c9" ns3:_="">
    <xsd:import namespace="d3e3a18d-5857-427a-bdbc-af7d779df0f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AutoKeyPoints" minOccurs="0"/>
                <xsd:element ref="ns3:MediaServiceKeyPoints" minOccurs="0"/>
                <xsd:element ref="ns3:MediaServiceObjectDetectorVersions" minOccurs="0"/>
                <xsd:element ref="ns3:MediaServiceSystemTag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e3a18d-5857-427a-bdbc-af7d779df0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F16110-5A5C-4F10-B277-98A15571B41A}">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3e3a18d-5857-427a-bdbc-af7d779df0f0"/>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44D25A5-1829-453B-8155-31045F89B520}">
  <ds:schemaRefs>
    <ds:schemaRef ds:uri="http://schemas.microsoft.com/sharepoint/v3/contenttype/forms"/>
  </ds:schemaRefs>
</ds:datastoreItem>
</file>

<file path=customXml/itemProps3.xml><?xml version="1.0" encoding="utf-8"?>
<ds:datastoreItem xmlns:ds="http://schemas.openxmlformats.org/officeDocument/2006/customXml" ds:itemID="{92E9524A-D0D6-4519-9746-E44E8CBD33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e3a18d-5857-427a-bdbc-af7d779df0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Distintivo</Template>
  <TotalTime>157</TotalTime>
  <Words>99</Words>
  <Application>Microsoft Office PowerPoint</Application>
  <PresentationFormat>Panorámica</PresentationFormat>
  <Paragraphs>5</Paragraphs>
  <Slides>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vt:i4>
      </vt:variant>
    </vt:vector>
  </HeadingPairs>
  <TitlesOfParts>
    <vt:vector size="8" baseType="lpstr">
      <vt:lpstr>Abadi</vt:lpstr>
      <vt:lpstr>Aharoni</vt:lpstr>
      <vt:lpstr>Arial</vt:lpstr>
      <vt:lpstr>Gill Sans MT</vt:lpstr>
      <vt:lpstr>Impact</vt:lpstr>
      <vt:lpstr>Distintivo</vt:lpstr>
      <vt:lpstr>Presentación de PowerPoint</vt:lpstr>
      <vt:lpstr>BARRI ONAREN MISIOA: Jardunaldia 2024KO urtarrilak 27   “kulturartekotasun loturak sortzen”:    elkargunerako espiritualitatea  Marije Calvo, Erlijiosa Pasiotarra Edith Ulloa, Loiola Elkargunea Bizipenen mahaingurua  10:00- 18:00tara – Kostua 15 € (Bazkaria barne)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Amaya Modrego</dc:creator>
  <cp:lastModifiedBy>Amaya Modrego</cp:lastModifiedBy>
  <cp:revision>14</cp:revision>
  <dcterms:created xsi:type="dcterms:W3CDTF">2023-12-07T10:22:26Z</dcterms:created>
  <dcterms:modified xsi:type="dcterms:W3CDTF">2024-01-11T11:22:15Z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0x0101008B7F1B3066D0BD49B14B2671320078B4</vt:lpwstr>
  </property>
</Properties>
</file>