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7" r:id="rId2"/>
    <p:sldId id="257" r:id="rId3"/>
    <p:sldId id="258" r:id="rId4"/>
    <p:sldId id="262" r:id="rId5"/>
    <p:sldId id="259" r:id="rId6"/>
    <p:sldId id="266" r:id="rId7"/>
    <p:sldId id="268" r:id="rId8"/>
    <p:sldId id="264" r:id="rId9"/>
  </p:sldIdLst>
  <p:sldSz cx="12192000" cy="6858000"/>
  <p:notesSz cx="7104063"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xe Agirre" initials="MA" lastIdx="0" clrIdx="0">
    <p:extLst>
      <p:ext uri="{19B8F6BF-5375-455C-9EA6-DF929625EA0E}">
        <p15:presenceInfo xmlns:p15="http://schemas.microsoft.com/office/powerpoint/2012/main" userId="S-1-5-21-3367143870-2770917324-4139678596-14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38" autoAdjust="0"/>
    <p:restoredTop sz="86352" autoAdjust="0"/>
  </p:normalViewPr>
  <p:slideViewPr>
    <p:cSldViewPr snapToGrid="0">
      <p:cViewPr varScale="1">
        <p:scale>
          <a:sx n="73" d="100"/>
          <a:sy n="73" d="100"/>
        </p:scale>
        <p:origin x="432"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4" d="100"/>
          <a:sy n="64" d="100"/>
        </p:scale>
        <p:origin x="261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s-ES"/>
          </a:p>
        </p:txBody>
      </p:sp>
      <p:sp>
        <p:nvSpPr>
          <p:cNvPr id="3" name="Marcador de fecha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599D5FC9-D4EB-4D52-8A2E-C72C728F5B60}" type="datetimeFigureOut">
              <a:rPr lang="es-ES" smtClean="0"/>
              <a:t>28/11/2022</a:t>
            </a:fld>
            <a:endParaRPr lang="es-ES"/>
          </a:p>
        </p:txBody>
      </p:sp>
      <p:sp>
        <p:nvSpPr>
          <p:cNvPr id="4" name="Marcador de imagen de diapositiva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s-ES"/>
          </a:p>
        </p:txBody>
      </p:sp>
      <p:sp>
        <p:nvSpPr>
          <p:cNvPr id="5" name="Marcador de nota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s-ES"/>
          </a:p>
        </p:txBody>
      </p:sp>
      <p:sp>
        <p:nvSpPr>
          <p:cNvPr id="7" name="Marcador de número de diapositiva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2C18F8BC-EFC5-4CC1-A850-D49439CDE821}" type="slidenum">
              <a:rPr lang="es-ES" smtClean="0"/>
              <a:t>‹Nº›</a:t>
            </a:fld>
            <a:endParaRPr lang="es-ES"/>
          </a:p>
        </p:txBody>
      </p:sp>
    </p:spTree>
    <p:extLst>
      <p:ext uri="{BB962C8B-B14F-4D97-AF65-F5344CB8AC3E}">
        <p14:creationId xmlns:p14="http://schemas.microsoft.com/office/powerpoint/2010/main" val="272981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C18F8BC-EFC5-4CC1-A850-D49439CDE821}" type="slidenum">
              <a:rPr lang="es-ES" smtClean="0"/>
              <a:t>3</a:t>
            </a:fld>
            <a:endParaRPr lang="es-ES"/>
          </a:p>
        </p:txBody>
      </p:sp>
    </p:spTree>
    <p:extLst>
      <p:ext uri="{BB962C8B-B14F-4D97-AF65-F5344CB8AC3E}">
        <p14:creationId xmlns:p14="http://schemas.microsoft.com/office/powerpoint/2010/main" val="4019154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C18F8BC-EFC5-4CC1-A850-D49439CDE821}" type="slidenum">
              <a:rPr lang="es-ES" smtClean="0"/>
              <a:t>4</a:t>
            </a:fld>
            <a:endParaRPr lang="es-ES"/>
          </a:p>
        </p:txBody>
      </p:sp>
    </p:spTree>
    <p:extLst>
      <p:ext uri="{BB962C8B-B14F-4D97-AF65-F5344CB8AC3E}">
        <p14:creationId xmlns:p14="http://schemas.microsoft.com/office/powerpoint/2010/main" val="1678230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77D14FEB-9829-4242-B6A1-550A6EA2C03C}" type="datetimeFigureOut">
              <a:rPr lang="es-ES" smtClean="0"/>
              <a:t>28/11/2022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4120470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7D14FEB-9829-4242-B6A1-550A6EA2C03C}" type="datetimeFigureOut">
              <a:rPr lang="es-ES" smtClean="0"/>
              <a:t>28/11/2022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3192663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7D14FEB-9829-4242-B6A1-550A6EA2C03C}" type="datetimeFigureOut">
              <a:rPr lang="es-ES" smtClean="0"/>
              <a:t>28/11/2022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612027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7D14FEB-9829-4242-B6A1-550A6EA2C03C}" type="datetimeFigureOut">
              <a:rPr lang="es-ES" smtClean="0"/>
              <a:t>28/11/2022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270103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77D14FEB-9829-4242-B6A1-550A6EA2C03C}" type="datetimeFigureOut">
              <a:rPr lang="es-ES" smtClean="0"/>
              <a:t>28/11/2022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4090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77D14FEB-9829-4242-B6A1-550A6EA2C03C}" type="datetimeFigureOut">
              <a:rPr lang="es-ES" smtClean="0"/>
              <a:t>28/11/2022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3323245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77D14FEB-9829-4242-B6A1-550A6EA2C03C}" type="datetimeFigureOut">
              <a:rPr lang="es-ES" smtClean="0"/>
              <a:t>28/11/2022</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3206548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77D14FEB-9829-4242-B6A1-550A6EA2C03C}" type="datetimeFigureOut">
              <a:rPr lang="es-ES" smtClean="0"/>
              <a:t>28/11/2022</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2275267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7D14FEB-9829-4242-B6A1-550A6EA2C03C}" type="datetimeFigureOut">
              <a:rPr lang="es-ES" smtClean="0"/>
              <a:t>28/11/2022</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3948052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7D14FEB-9829-4242-B6A1-550A6EA2C03C}" type="datetimeFigureOut">
              <a:rPr lang="es-ES" smtClean="0"/>
              <a:t>28/11/2022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1674448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7D14FEB-9829-4242-B6A1-550A6EA2C03C}" type="datetimeFigureOut">
              <a:rPr lang="es-ES" smtClean="0"/>
              <a:t>28/11/2022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B5682EA-0C86-4DD0-90F3-275E429AAAF3}" type="slidenum">
              <a:rPr lang="es-ES" smtClean="0"/>
              <a:t>‹Nº›</a:t>
            </a:fld>
            <a:endParaRPr lang="es-ES"/>
          </a:p>
        </p:txBody>
      </p:sp>
    </p:spTree>
    <p:extLst>
      <p:ext uri="{BB962C8B-B14F-4D97-AF65-F5344CB8AC3E}">
        <p14:creationId xmlns:p14="http://schemas.microsoft.com/office/powerpoint/2010/main" val="363451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D14FEB-9829-4242-B6A1-550A6EA2C03C}" type="datetimeFigureOut">
              <a:rPr lang="es-ES" smtClean="0"/>
              <a:t>28/11/2022</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5682EA-0C86-4DD0-90F3-275E429AAAF3}" type="slidenum">
              <a:rPr lang="es-ES" smtClean="0"/>
              <a:t>‹Nº›</a:t>
            </a:fld>
            <a:endParaRPr lang="es-ES"/>
          </a:p>
        </p:txBody>
      </p:sp>
    </p:spTree>
    <p:extLst>
      <p:ext uri="{BB962C8B-B14F-4D97-AF65-F5344CB8AC3E}">
        <p14:creationId xmlns:p14="http://schemas.microsoft.com/office/powerpoint/2010/main" val="987700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misioak.b-cdn.net/wp-content/uploads/2022/11/CALENDARIO-ADVIENTO-2022baja.pdf"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misioak.b-cdn.net/wp-content/uploads/2022/11/CALENDARIO-ADVIENTO-2022_EUS.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misioak.b-cdn.net/wp-content/uploads/2022/11/Bases-concurso-dibujo-2023.pdf"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92369" y="597877"/>
            <a:ext cx="11136923" cy="6124754"/>
          </a:xfrm>
          <a:prstGeom prst="rect">
            <a:avLst/>
          </a:prstGeom>
          <a:noFill/>
        </p:spPr>
        <p:txBody>
          <a:bodyPr wrap="square" rtlCol="0">
            <a:spAutoFit/>
          </a:bodyPr>
          <a:lstStyle/>
          <a:p>
            <a:pPr algn="ctr"/>
            <a:endParaRPr lang="es-ES" sz="800" dirty="0" smtClean="0">
              <a:solidFill>
                <a:srgbClr val="00B0F0"/>
              </a:solidFill>
              <a:latin typeface="Arial Rounded MT Bold" panose="020F0704030504030204" pitchFamily="34" charset="0"/>
            </a:endParaRPr>
          </a:p>
          <a:p>
            <a:pPr algn="ctr"/>
            <a:r>
              <a:rPr lang="es-ES" sz="4800" dirty="0" smtClean="0">
                <a:solidFill>
                  <a:srgbClr val="00B0F0"/>
                </a:solidFill>
                <a:latin typeface="Arial Rounded MT Bold" panose="020F0704030504030204" pitchFamily="34" charset="0"/>
              </a:rPr>
              <a:t>JORNADA DE LA </a:t>
            </a:r>
          </a:p>
          <a:p>
            <a:pPr algn="ctr"/>
            <a:r>
              <a:rPr lang="es-ES" sz="4800" dirty="0" smtClean="0">
                <a:solidFill>
                  <a:srgbClr val="00B0F0"/>
                </a:solidFill>
                <a:latin typeface="Arial Rounded MT Bold" panose="020F0704030504030204" pitchFamily="34" charset="0"/>
              </a:rPr>
              <a:t>INFANCIA MISIONERA </a:t>
            </a:r>
          </a:p>
          <a:p>
            <a:pPr algn="ctr"/>
            <a:r>
              <a:rPr lang="es-ES" sz="4800" dirty="0" smtClean="0">
                <a:solidFill>
                  <a:srgbClr val="00B050"/>
                </a:solidFill>
                <a:latin typeface="Arial Rounded MT Bold" panose="020F0704030504030204" pitchFamily="34" charset="0"/>
              </a:rPr>
              <a:t>HAUR MISIOLARIAREN KANPAINA</a:t>
            </a:r>
          </a:p>
          <a:p>
            <a:pPr algn="ctr"/>
            <a:endParaRPr lang="es-ES" sz="4800" dirty="0">
              <a:solidFill>
                <a:srgbClr val="00B050"/>
              </a:solidFill>
              <a:latin typeface="Arial Rounded MT Bold" panose="020F0704030504030204" pitchFamily="34" charset="0"/>
            </a:endParaRPr>
          </a:p>
          <a:p>
            <a:pPr algn="ctr"/>
            <a:endParaRPr lang="es-ES" sz="4800" dirty="0" smtClean="0">
              <a:solidFill>
                <a:srgbClr val="00B050"/>
              </a:solidFill>
              <a:latin typeface="Arial Rounded MT Bold" panose="020F0704030504030204" pitchFamily="34" charset="0"/>
            </a:endParaRPr>
          </a:p>
          <a:p>
            <a:pPr algn="ctr"/>
            <a:endParaRPr lang="es-ES" sz="4800" b="1" dirty="0" smtClean="0">
              <a:solidFill>
                <a:srgbClr val="00B0F0"/>
              </a:solidFill>
              <a:latin typeface="Arial Rounded MT Bold" panose="020F0704030504030204" pitchFamily="34" charset="0"/>
            </a:endParaRPr>
          </a:p>
          <a:p>
            <a:pPr algn="ctr"/>
            <a:endParaRPr lang="es-ES" sz="4800" b="1" dirty="0">
              <a:solidFill>
                <a:srgbClr val="00B0F0"/>
              </a:solidFill>
              <a:latin typeface="Arial Rounded MT Bold" panose="020F0704030504030204" pitchFamily="34" charset="0"/>
            </a:endParaRPr>
          </a:p>
          <a:p>
            <a:pPr algn="ctr"/>
            <a:r>
              <a:rPr lang="es-ES" sz="4800" b="1" dirty="0" smtClean="0">
                <a:solidFill>
                  <a:srgbClr val="00B0F0"/>
                </a:solidFill>
                <a:latin typeface="Arial Rounded MT Bold" panose="020F0704030504030204" pitchFamily="34" charset="0"/>
              </a:rPr>
              <a:t>2023</a:t>
            </a:r>
            <a:r>
              <a:rPr lang="es-ES" sz="4800" dirty="0" smtClean="0">
                <a:solidFill>
                  <a:srgbClr val="00B050"/>
                </a:solidFill>
                <a:latin typeface="Arial Rounded MT Bold" panose="020F0704030504030204" pitchFamily="34" charset="0"/>
              </a:rPr>
              <a:t> </a:t>
            </a:r>
            <a:endParaRPr lang="es-ES" sz="4800" dirty="0">
              <a:solidFill>
                <a:srgbClr val="00B050"/>
              </a:solidFill>
              <a:latin typeface="Arial Rounded MT Bold" panose="020F0704030504030204" pitchFamily="34" charset="0"/>
            </a:endParaRPr>
          </a:p>
        </p:txBody>
      </p:sp>
      <p:pic>
        <p:nvPicPr>
          <p:cNvPr id="3" name="Imagen 2" descr="Z:\OMP\LOGOS NUEVOS  OMP\bilbao .jpg"/>
          <p:cNvPicPr/>
          <p:nvPr/>
        </p:nvPicPr>
        <p:blipFill rotWithShape="1">
          <a:blip r:embed="rId2" cstate="print">
            <a:extLst>
              <a:ext uri="{28A0092B-C50C-407E-A947-70E740481C1C}">
                <a14:useLocalDpi xmlns:a14="http://schemas.microsoft.com/office/drawing/2010/main" val="0"/>
              </a:ext>
            </a:extLst>
          </a:blip>
          <a:srcRect l="27821" t="33053" r="27785" b="30514"/>
          <a:stretch/>
        </p:blipFill>
        <p:spPr bwMode="auto">
          <a:xfrm>
            <a:off x="4044460" y="3083169"/>
            <a:ext cx="3856893" cy="25907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457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85447" y="281354"/>
            <a:ext cx="10855568" cy="7263527"/>
          </a:xfrm>
          <a:prstGeom prst="rect">
            <a:avLst/>
          </a:prstGeom>
        </p:spPr>
        <p:txBody>
          <a:bodyPr wrap="square">
            <a:spAutoFit/>
          </a:bodyPr>
          <a:lstStyle/>
          <a:p>
            <a:pPr algn="ctr" fontAlgn="base"/>
            <a:r>
              <a:rPr lang="es-ES" sz="3600" b="1" i="0" u="none" strike="noStrike" dirty="0" smtClean="0">
                <a:solidFill>
                  <a:srgbClr val="00B050"/>
                </a:solidFill>
                <a:effectLst/>
                <a:latin typeface="Arial Rounded MT Bold" panose="020F0704030504030204" pitchFamily="34" charset="0"/>
              </a:rPr>
              <a:t>JORNADA INFANCIA MISIONERA </a:t>
            </a:r>
          </a:p>
          <a:p>
            <a:pPr fontAlgn="base"/>
            <a:endParaRPr lang="es-ES" sz="2400" b="1" i="0" u="none" strike="noStrike" dirty="0" smtClean="0">
              <a:solidFill>
                <a:schemeClr val="accent6"/>
              </a:solidFill>
              <a:effectLst/>
              <a:latin typeface="+mj-lt"/>
            </a:endParaRPr>
          </a:p>
          <a:p>
            <a:pPr fontAlgn="base"/>
            <a:endParaRPr lang="es-ES" sz="2400" b="1" i="0" u="none" strike="noStrike" dirty="0" smtClean="0">
              <a:solidFill>
                <a:schemeClr val="accent6"/>
              </a:solidFill>
              <a:effectLst/>
              <a:latin typeface="+mj-lt"/>
            </a:endParaRPr>
          </a:p>
          <a:p>
            <a:pPr algn="ctr" fontAlgn="base"/>
            <a:r>
              <a:rPr lang="es-ES" sz="5400" dirty="0" err="1">
                <a:solidFill>
                  <a:srgbClr val="00B0F0"/>
                </a:solidFill>
                <a:latin typeface="Berlin Sans FB" panose="020E0602020502020306" pitchFamily="34" charset="0"/>
              </a:rPr>
              <a:t>Bat</a:t>
            </a:r>
            <a:r>
              <a:rPr lang="es-ES" sz="5400" dirty="0">
                <a:solidFill>
                  <a:srgbClr val="00B0F0"/>
                </a:solidFill>
                <a:latin typeface="Berlin Sans FB" panose="020E0602020502020306" pitchFamily="34" charset="0"/>
              </a:rPr>
              <a:t> </a:t>
            </a:r>
            <a:r>
              <a:rPr lang="es-ES" sz="5400" dirty="0" err="1">
                <a:solidFill>
                  <a:srgbClr val="00B0F0"/>
                </a:solidFill>
                <a:latin typeface="Berlin Sans FB" panose="020E0602020502020306" pitchFamily="34" charset="0"/>
              </a:rPr>
              <a:t>denontzat</a:t>
            </a:r>
            <a:r>
              <a:rPr lang="es-ES" sz="5400" dirty="0">
                <a:solidFill>
                  <a:srgbClr val="00B0F0"/>
                </a:solidFill>
                <a:latin typeface="Berlin Sans FB" panose="020E0602020502020306" pitchFamily="34" charset="0"/>
              </a:rPr>
              <a:t> eta </a:t>
            </a:r>
            <a:r>
              <a:rPr lang="es-ES" sz="5400" dirty="0" err="1">
                <a:solidFill>
                  <a:srgbClr val="00B0F0"/>
                </a:solidFill>
                <a:latin typeface="Berlin Sans FB" panose="020E0602020502020306" pitchFamily="34" charset="0"/>
              </a:rPr>
              <a:t>denok</a:t>
            </a:r>
            <a:r>
              <a:rPr lang="es-ES" sz="5400" dirty="0">
                <a:solidFill>
                  <a:srgbClr val="00B0F0"/>
                </a:solidFill>
                <a:latin typeface="Berlin Sans FB" panose="020E0602020502020306" pitchFamily="34" charset="0"/>
              </a:rPr>
              <a:t> </a:t>
            </a:r>
            <a:r>
              <a:rPr lang="es-ES" sz="5400" dirty="0" err="1" smtClean="0">
                <a:solidFill>
                  <a:srgbClr val="00B0F0"/>
                </a:solidFill>
                <a:latin typeface="Berlin Sans FB" panose="020E0602020502020306" pitchFamily="34" charset="0"/>
              </a:rPr>
              <a:t>Beretzat</a:t>
            </a:r>
            <a:r>
              <a:rPr lang="es-ES" sz="5400" dirty="0" smtClean="0">
                <a:solidFill>
                  <a:srgbClr val="00B0F0"/>
                </a:solidFill>
                <a:latin typeface="Berlin Sans FB" panose="020E0602020502020306" pitchFamily="34" charset="0"/>
              </a:rPr>
              <a:t>!</a:t>
            </a:r>
            <a:endParaRPr lang="es-ES" sz="5400" dirty="0">
              <a:solidFill>
                <a:srgbClr val="00B0F0"/>
              </a:solidFill>
              <a:latin typeface="Berlin Sans FB" panose="020E0602020502020306" pitchFamily="34" charset="0"/>
            </a:endParaRPr>
          </a:p>
          <a:p>
            <a:pPr algn="ctr" fontAlgn="base"/>
            <a:r>
              <a:rPr lang="es-ES" sz="5400" dirty="0" smtClean="0">
                <a:solidFill>
                  <a:srgbClr val="0070C0"/>
                </a:solidFill>
                <a:latin typeface="Berlin Sans FB" panose="020E0602020502020306" pitchFamily="34" charset="0"/>
              </a:rPr>
              <a:t>¡Uno para toda/os y todos/as para Él!</a:t>
            </a:r>
          </a:p>
          <a:p>
            <a:pPr algn="ctr" fontAlgn="base"/>
            <a:endParaRPr lang="es-ES" sz="2400" dirty="0" smtClean="0">
              <a:solidFill>
                <a:srgbClr val="00B0F0"/>
              </a:solidFill>
              <a:latin typeface="Berlin Sans FB" panose="020E0602020502020306" pitchFamily="34" charset="0"/>
            </a:endParaRPr>
          </a:p>
          <a:p>
            <a:pPr algn="just" fontAlgn="base"/>
            <a:r>
              <a:rPr lang="es-ES" sz="2800" dirty="0" smtClean="0"/>
              <a:t>Los </a:t>
            </a:r>
            <a:r>
              <a:rPr lang="es-ES" sz="2800" dirty="0"/>
              <a:t>últimos 4 años hemos ido descubriendo diferentes aspectos de la Misión a través de momentos significativos de la infancia de Jesús. Terminada esta etapa </a:t>
            </a:r>
            <a:r>
              <a:rPr lang="es-ES" sz="2800" b="1" u="sng" dirty="0"/>
              <a:t>comenzamos una nueva aventura</a:t>
            </a:r>
            <a:r>
              <a:rPr lang="es-ES" sz="2800" dirty="0"/>
              <a:t>, esta vez, </a:t>
            </a:r>
            <a:r>
              <a:rPr lang="es-ES" sz="2800" b="1" u="sng" dirty="0" smtClean="0"/>
              <a:t>con la mirada puesta en la COMUNIÓN;</a:t>
            </a:r>
            <a:r>
              <a:rPr lang="es-ES" sz="2800" u="sng" dirty="0" smtClean="0"/>
              <a:t> no </a:t>
            </a:r>
            <a:r>
              <a:rPr lang="es-ES" sz="2800" u="sng" dirty="0"/>
              <a:t>como sacramento sino </a:t>
            </a:r>
            <a:r>
              <a:rPr lang="es-ES" sz="2800" u="sng" dirty="0" smtClean="0"/>
              <a:t>como </a:t>
            </a:r>
            <a:r>
              <a:rPr lang="es-ES" sz="2800" b="1" u="sng" dirty="0" smtClean="0"/>
              <a:t>común-unión,   comunión como COMUNIDAD: común-unidad</a:t>
            </a:r>
            <a:r>
              <a:rPr lang="es-ES" sz="2800" u="sng" dirty="0"/>
              <a:t>; </a:t>
            </a:r>
            <a:endParaRPr lang="es-ES" sz="2800" u="sng" dirty="0" smtClean="0"/>
          </a:p>
          <a:p>
            <a:pPr algn="just" fontAlgn="base"/>
            <a:endParaRPr lang="es-ES" sz="2800" dirty="0" smtClean="0"/>
          </a:p>
          <a:p>
            <a:pPr algn="just" fontAlgn="base"/>
            <a:r>
              <a:rPr lang="es-ES" sz="3200" b="1" dirty="0" smtClean="0"/>
              <a:t>Que </a:t>
            </a:r>
            <a:r>
              <a:rPr lang="es-ES" sz="3200" b="1" dirty="0"/>
              <a:t>todos sean </a:t>
            </a:r>
            <a:r>
              <a:rPr lang="es-ES" sz="3200" b="1" dirty="0" smtClean="0"/>
              <a:t>uno [...] </a:t>
            </a:r>
            <a:r>
              <a:rPr lang="es-ES" sz="3200" b="1" dirty="0"/>
              <a:t>para que el mundo crea" (</a:t>
            </a:r>
            <a:r>
              <a:rPr lang="es-ES" sz="3200" b="1" dirty="0" err="1"/>
              <a:t>Jn</a:t>
            </a:r>
            <a:r>
              <a:rPr lang="es-ES" sz="3200" b="1" dirty="0"/>
              <a:t> 17,21)</a:t>
            </a:r>
          </a:p>
          <a:p>
            <a:pPr algn="just" fontAlgn="base"/>
            <a:endParaRPr lang="es-ES" sz="3200" b="1" dirty="0" smtClean="0">
              <a:solidFill>
                <a:srgbClr val="000000"/>
              </a:solidFill>
              <a:latin typeface="+mj-lt"/>
            </a:endParaRPr>
          </a:p>
          <a:p>
            <a:pPr algn="just" fontAlgn="base"/>
            <a:endParaRPr lang="es-ES" b="0" i="0" dirty="0">
              <a:solidFill>
                <a:srgbClr val="000000"/>
              </a:solidFill>
              <a:effectLst/>
              <a:latin typeface="+mj-lt"/>
            </a:endParaRPr>
          </a:p>
        </p:txBody>
      </p:sp>
    </p:spTree>
    <p:extLst>
      <p:ext uri="{BB962C8B-B14F-4D97-AF65-F5344CB8AC3E}">
        <p14:creationId xmlns:p14="http://schemas.microsoft.com/office/powerpoint/2010/main" val="37416816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flipH="1">
            <a:off x="6389076" y="133343"/>
            <a:ext cx="5662245" cy="5324535"/>
          </a:xfrm>
          <a:prstGeom prst="rect">
            <a:avLst/>
          </a:prstGeom>
          <a:noFill/>
        </p:spPr>
        <p:txBody>
          <a:bodyPr wrap="square" rtlCol="0">
            <a:spAutoFit/>
          </a:bodyPr>
          <a:lstStyle/>
          <a:p>
            <a:pPr algn="ctr"/>
            <a:r>
              <a:rPr lang="es-ES" sz="4800" b="1" dirty="0" smtClean="0">
                <a:solidFill>
                  <a:srgbClr val="C00000"/>
                </a:solidFill>
                <a:latin typeface="Bahnschrift SemiLight SemiConde" panose="020B0502040204020203" pitchFamily="34" charset="0"/>
              </a:rPr>
              <a:t>Infancia Misionera </a:t>
            </a:r>
            <a:r>
              <a:rPr lang="es-ES" sz="3600" b="1" dirty="0" smtClean="0">
                <a:solidFill>
                  <a:srgbClr val="C00000"/>
                </a:solidFill>
                <a:latin typeface="Bahnschrift SemiLight SemiConde" panose="020B0502040204020203" pitchFamily="34" charset="0"/>
              </a:rPr>
              <a:t>2023</a:t>
            </a:r>
          </a:p>
          <a:p>
            <a:pPr algn="ctr"/>
            <a:r>
              <a:rPr lang="es-ES" sz="2200" dirty="0" smtClean="0">
                <a:solidFill>
                  <a:schemeClr val="accent6">
                    <a:lumMod val="50000"/>
                  </a:schemeClr>
                </a:solidFill>
                <a:latin typeface="Bahnschrift SemiLight SemiConde" panose="020B0502040204020203" pitchFamily="34" charset="0"/>
              </a:rPr>
              <a:t>	</a:t>
            </a:r>
            <a:r>
              <a:rPr lang="es-ES" sz="2200" u="sng" dirty="0" smtClean="0">
                <a:latin typeface="Arial Rounded MT Bold" panose="020F0704030504030204" pitchFamily="34" charset="0"/>
              </a:rPr>
              <a:t>Itinerario:</a:t>
            </a:r>
          </a:p>
          <a:p>
            <a:r>
              <a:rPr lang="es-ES" sz="2000" dirty="0" smtClean="0">
                <a:solidFill>
                  <a:schemeClr val="accent6">
                    <a:lumMod val="50000"/>
                  </a:schemeClr>
                </a:solidFill>
                <a:latin typeface="Arial Rounded MT Bold" panose="020F0704030504030204" pitchFamily="34" charset="0"/>
              </a:rPr>
              <a:t>	</a:t>
            </a:r>
          </a:p>
          <a:p>
            <a:r>
              <a:rPr lang="es-ES" sz="2000" dirty="0">
                <a:solidFill>
                  <a:schemeClr val="accent6">
                    <a:lumMod val="50000"/>
                  </a:schemeClr>
                </a:solidFill>
                <a:latin typeface="Arial Rounded MT Bold" panose="020F0704030504030204" pitchFamily="34" charset="0"/>
              </a:rPr>
              <a:t>	</a:t>
            </a:r>
            <a:r>
              <a:rPr lang="es-ES" sz="2000" dirty="0" smtClean="0">
                <a:solidFill>
                  <a:srgbClr val="0070C0"/>
                </a:solidFill>
                <a:latin typeface="Arial Rounded MT Bold" panose="020F0704030504030204" pitchFamily="34" charset="0"/>
              </a:rPr>
              <a:t>Diciembre 22</a:t>
            </a:r>
            <a:endParaRPr lang="es-ES" sz="2000" dirty="0">
              <a:solidFill>
                <a:srgbClr val="0070C0"/>
              </a:solidFill>
              <a:latin typeface="Arial Rounded MT Bold" panose="020F0704030504030204" pitchFamily="34" charset="0"/>
            </a:endParaRPr>
          </a:p>
          <a:p>
            <a:r>
              <a:rPr lang="es-ES" sz="2000" dirty="0" smtClean="0">
                <a:solidFill>
                  <a:schemeClr val="accent6">
                    <a:lumMod val="50000"/>
                  </a:schemeClr>
                </a:solidFill>
                <a:latin typeface="Arial Rounded MT Bold" panose="020F0704030504030204" pitchFamily="34" charset="0"/>
              </a:rPr>
              <a:t>	</a:t>
            </a:r>
            <a:r>
              <a:rPr lang="es-ES" sz="2000" dirty="0" smtClean="0">
                <a:latin typeface="Arial Rounded MT Bold" panose="020F0704030504030204" pitchFamily="34" charset="0"/>
              </a:rPr>
              <a:t>-Adviento misionero </a:t>
            </a:r>
          </a:p>
          <a:p>
            <a:r>
              <a:rPr lang="es-ES" sz="2000" dirty="0" smtClean="0">
                <a:latin typeface="Arial Rounded MT Bold" panose="020F0704030504030204" pitchFamily="34" charset="0"/>
              </a:rPr>
              <a:t>	-Sembradores de estrellas </a:t>
            </a:r>
          </a:p>
          <a:p>
            <a:r>
              <a:rPr lang="es-ES" sz="2000" dirty="0" smtClean="0">
                <a:solidFill>
                  <a:schemeClr val="accent6">
                    <a:lumMod val="50000"/>
                  </a:schemeClr>
                </a:solidFill>
                <a:latin typeface="Arial Rounded MT Bold" panose="020F0704030504030204" pitchFamily="34" charset="0"/>
              </a:rPr>
              <a:t>	</a:t>
            </a:r>
            <a:r>
              <a:rPr lang="es-ES" sz="2000" dirty="0" smtClean="0">
                <a:latin typeface="Arial Rounded MT Bold" panose="020F0704030504030204" pitchFamily="34" charset="0"/>
              </a:rPr>
              <a:t>-Concurso de dibujo: </a:t>
            </a:r>
          </a:p>
          <a:p>
            <a:r>
              <a:rPr lang="es-ES" sz="2000" dirty="0">
                <a:solidFill>
                  <a:srgbClr val="C00000"/>
                </a:solidFill>
                <a:latin typeface="Arial Rounded MT Bold" panose="020F0704030504030204" pitchFamily="34" charset="0"/>
              </a:rPr>
              <a:t>	</a:t>
            </a:r>
            <a:r>
              <a:rPr lang="es-ES" sz="2000" dirty="0" err="1" smtClean="0">
                <a:solidFill>
                  <a:schemeClr val="accent1"/>
                </a:solidFill>
                <a:latin typeface="Arial Rounded MT Bold" panose="020F0704030504030204" pitchFamily="34" charset="0"/>
              </a:rPr>
              <a:t>Bat</a:t>
            </a:r>
            <a:r>
              <a:rPr lang="es-ES" sz="2000" dirty="0" smtClean="0">
                <a:solidFill>
                  <a:schemeClr val="accent1"/>
                </a:solidFill>
                <a:latin typeface="Arial Rounded MT Bold" panose="020F0704030504030204" pitchFamily="34" charset="0"/>
              </a:rPr>
              <a:t> </a:t>
            </a:r>
            <a:r>
              <a:rPr lang="es-ES" sz="2000" dirty="0" err="1" smtClean="0">
                <a:solidFill>
                  <a:schemeClr val="accent1"/>
                </a:solidFill>
                <a:latin typeface="Arial Rounded MT Bold" panose="020F0704030504030204" pitchFamily="34" charset="0"/>
              </a:rPr>
              <a:t>denontzat</a:t>
            </a:r>
            <a:r>
              <a:rPr lang="es-ES" sz="2000" dirty="0" smtClean="0">
                <a:solidFill>
                  <a:schemeClr val="accent1"/>
                </a:solidFill>
                <a:latin typeface="Arial Rounded MT Bold" panose="020F0704030504030204" pitchFamily="34" charset="0"/>
              </a:rPr>
              <a:t>  eta </a:t>
            </a:r>
            <a:r>
              <a:rPr lang="es-ES" sz="2000" dirty="0" err="1" smtClean="0">
                <a:solidFill>
                  <a:schemeClr val="accent1"/>
                </a:solidFill>
                <a:latin typeface="Arial Rounded MT Bold" panose="020F0704030504030204" pitchFamily="34" charset="0"/>
              </a:rPr>
              <a:t>denok</a:t>
            </a:r>
            <a:r>
              <a:rPr lang="es-ES" sz="2000" dirty="0" smtClean="0">
                <a:solidFill>
                  <a:schemeClr val="accent1"/>
                </a:solidFill>
                <a:latin typeface="Arial Rounded MT Bold" panose="020F0704030504030204" pitchFamily="34" charset="0"/>
              </a:rPr>
              <a:t> </a:t>
            </a:r>
            <a:r>
              <a:rPr lang="es-ES" sz="2000" dirty="0" err="1" smtClean="0">
                <a:solidFill>
                  <a:schemeClr val="accent1"/>
                </a:solidFill>
                <a:latin typeface="Arial Rounded MT Bold" panose="020F0704030504030204" pitchFamily="34" charset="0"/>
              </a:rPr>
              <a:t>Beretzat</a:t>
            </a:r>
            <a:r>
              <a:rPr lang="es-ES" sz="2000" dirty="0" smtClean="0">
                <a:solidFill>
                  <a:schemeClr val="accent1"/>
                </a:solidFill>
                <a:latin typeface="Arial Rounded MT Bold" panose="020F0704030504030204" pitchFamily="34" charset="0"/>
              </a:rPr>
              <a:t>!</a:t>
            </a:r>
            <a:r>
              <a:rPr lang="es-ES" sz="1600" dirty="0" smtClean="0">
                <a:solidFill>
                  <a:srgbClr val="0070C0"/>
                </a:solidFill>
                <a:latin typeface="Arial Rounded MT Bold" panose="020F0704030504030204" pitchFamily="34" charset="0"/>
              </a:rPr>
              <a:t>	</a:t>
            </a:r>
          </a:p>
          <a:p>
            <a:r>
              <a:rPr lang="es-ES" sz="1600" dirty="0">
                <a:solidFill>
                  <a:srgbClr val="0070C0"/>
                </a:solidFill>
                <a:latin typeface="Arial Rounded MT Bold" panose="020F0704030504030204" pitchFamily="34" charset="0"/>
              </a:rPr>
              <a:t>	</a:t>
            </a:r>
            <a:endParaRPr lang="es-ES" sz="1600" dirty="0" smtClean="0">
              <a:solidFill>
                <a:srgbClr val="0070C0"/>
              </a:solidFill>
              <a:latin typeface="Arial Rounded MT Bold" panose="020F0704030504030204" pitchFamily="34" charset="0"/>
            </a:endParaRPr>
          </a:p>
          <a:p>
            <a:r>
              <a:rPr lang="es-ES" sz="1600" dirty="0">
                <a:solidFill>
                  <a:srgbClr val="0070C0"/>
                </a:solidFill>
                <a:latin typeface="Arial Rounded MT Bold" panose="020F0704030504030204" pitchFamily="34" charset="0"/>
              </a:rPr>
              <a:t>	</a:t>
            </a:r>
            <a:r>
              <a:rPr lang="es-ES" sz="2200" dirty="0" smtClean="0">
                <a:solidFill>
                  <a:srgbClr val="0070C0"/>
                </a:solidFill>
                <a:latin typeface="Arial Rounded MT Bold" panose="020F0704030504030204" pitchFamily="34" charset="0"/>
              </a:rPr>
              <a:t>15 de </a:t>
            </a:r>
            <a:r>
              <a:rPr lang="es-ES" sz="2200" dirty="0">
                <a:solidFill>
                  <a:srgbClr val="0070C0"/>
                </a:solidFill>
                <a:latin typeface="Arial Rounded MT Bold" panose="020F0704030504030204" pitchFamily="34" charset="0"/>
              </a:rPr>
              <a:t>enero </a:t>
            </a:r>
            <a:r>
              <a:rPr lang="es-ES" sz="2200" dirty="0" smtClean="0">
                <a:solidFill>
                  <a:srgbClr val="0070C0"/>
                </a:solidFill>
                <a:latin typeface="Arial Rounded MT Bold" panose="020F0704030504030204" pitchFamily="34" charset="0"/>
              </a:rPr>
              <a:t>23</a:t>
            </a:r>
            <a:endParaRPr lang="es-ES" sz="2200" dirty="0">
              <a:solidFill>
                <a:srgbClr val="0070C0"/>
              </a:solidFill>
              <a:latin typeface="Arial Rounded MT Bold" panose="020F0704030504030204" pitchFamily="34" charset="0"/>
            </a:endParaRPr>
          </a:p>
          <a:p>
            <a:r>
              <a:rPr lang="es-ES" sz="2000" dirty="0" smtClean="0">
                <a:solidFill>
                  <a:schemeClr val="accent6">
                    <a:lumMod val="50000"/>
                  </a:schemeClr>
                </a:solidFill>
                <a:latin typeface="Arial Rounded MT Bold" panose="020F0704030504030204" pitchFamily="34" charset="0"/>
              </a:rPr>
              <a:t>	</a:t>
            </a:r>
            <a:r>
              <a:rPr lang="es-ES" sz="2000" dirty="0" smtClean="0">
                <a:latin typeface="Arial Rounded MT Bold" panose="020F0704030504030204" pitchFamily="34" charset="0"/>
              </a:rPr>
              <a:t>Jornada Infancia misionera </a:t>
            </a:r>
          </a:p>
          <a:p>
            <a:pPr lvl="2"/>
            <a:r>
              <a:rPr lang="es-ES" sz="2000" dirty="0" smtClean="0">
                <a:latin typeface="Arial Rounded MT Bold" panose="020F0704030504030204" pitchFamily="34" charset="0"/>
              </a:rPr>
              <a:t>-Hucha del compartir</a:t>
            </a:r>
          </a:p>
          <a:p>
            <a:r>
              <a:rPr lang="es-ES" sz="2800" b="1" dirty="0" smtClean="0">
                <a:solidFill>
                  <a:srgbClr val="0070C0"/>
                </a:solidFill>
                <a:latin typeface="Arial Rounded MT Bold" panose="020F0704030504030204" pitchFamily="34" charset="0"/>
              </a:rPr>
              <a:t>	</a:t>
            </a:r>
          </a:p>
          <a:p>
            <a:endParaRPr lang="es-ES" sz="2800" b="1" dirty="0" smtClean="0">
              <a:solidFill>
                <a:srgbClr val="0070C0"/>
              </a:solidFill>
              <a:latin typeface="Bahnschrift SemiLight SemiConde" panose="020B0502040204020203" pitchFamily="34" charset="0"/>
            </a:endParaRPr>
          </a:p>
        </p:txBody>
      </p:sp>
      <p:sp>
        <p:nvSpPr>
          <p:cNvPr id="6" name="CuadroTexto 5"/>
          <p:cNvSpPr txBox="1"/>
          <p:nvPr/>
        </p:nvSpPr>
        <p:spPr>
          <a:xfrm>
            <a:off x="6893169" y="4736123"/>
            <a:ext cx="4911969" cy="1569660"/>
          </a:xfrm>
          <a:prstGeom prst="rect">
            <a:avLst/>
          </a:prstGeom>
          <a:noFill/>
        </p:spPr>
        <p:txBody>
          <a:bodyPr wrap="square" rtlCol="0">
            <a:spAutoFit/>
          </a:bodyPr>
          <a:lstStyle/>
          <a:p>
            <a:r>
              <a:rPr lang="es-ES" sz="4800" dirty="0" smtClean="0">
                <a:solidFill>
                  <a:srgbClr val="00B0F0"/>
                </a:solidFill>
                <a:latin typeface="Berlin Sans FB" panose="020E0602020502020306" pitchFamily="34" charset="0"/>
              </a:rPr>
              <a:t>Uno para todos y todos para Él!</a:t>
            </a:r>
            <a:endParaRPr lang="es-ES" sz="4800" dirty="0">
              <a:solidFill>
                <a:srgbClr val="00B0F0"/>
              </a:solidFill>
              <a:latin typeface="Berlin Sans FB" panose="020E0602020502020306" pitchFamily="34" charset="0"/>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12" y="369810"/>
            <a:ext cx="6446388" cy="5629206"/>
          </a:xfrm>
          <a:prstGeom prst="rect">
            <a:avLst/>
          </a:prstGeom>
        </p:spPr>
      </p:pic>
    </p:spTree>
    <p:extLst>
      <p:ext uri="{BB962C8B-B14F-4D97-AF65-F5344CB8AC3E}">
        <p14:creationId xmlns:p14="http://schemas.microsoft.com/office/powerpoint/2010/main" val="1899179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820561" y="464121"/>
            <a:ext cx="5987055" cy="7325082"/>
          </a:xfrm>
          <a:prstGeom prst="rect">
            <a:avLst/>
          </a:prstGeom>
          <a:noFill/>
        </p:spPr>
        <p:txBody>
          <a:bodyPr wrap="square" rtlCol="0">
            <a:spAutoFit/>
          </a:bodyPr>
          <a:lstStyle/>
          <a:p>
            <a:endParaRPr lang="es-ES" sz="4000" b="1" dirty="0" smtClean="0">
              <a:solidFill>
                <a:srgbClr val="0070C0"/>
              </a:solidFill>
            </a:endParaRPr>
          </a:p>
          <a:p>
            <a:r>
              <a:rPr lang="es-ES" sz="4000" b="1" dirty="0" smtClean="0">
                <a:solidFill>
                  <a:srgbClr val="0070C0"/>
                </a:solidFill>
              </a:rPr>
              <a:t>Diciembre</a:t>
            </a:r>
          </a:p>
          <a:p>
            <a:r>
              <a:rPr lang="es-ES" sz="3600" b="1" dirty="0" smtClean="0">
                <a:solidFill>
                  <a:srgbClr val="00B050"/>
                </a:solidFill>
              </a:rPr>
              <a:t>ADVIENTO MISIONERO</a:t>
            </a:r>
          </a:p>
          <a:p>
            <a:r>
              <a:rPr lang="es-ES" sz="2400" dirty="0" smtClean="0">
                <a:hlinkClick r:id="rId3"/>
              </a:rPr>
              <a:t>https</a:t>
            </a:r>
            <a:r>
              <a:rPr lang="es-ES" sz="2400" dirty="0">
                <a:hlinkClick r:id="rId3"/>
              </a:rPr>
              <a:t>://</a:t>
            </a:r>
            <a:r>
              <a:rPr lang="es-ES" sz="2400" dirty="0" smtClean="0">
                <a:hlinkClick r:id="rId3"/>
              </a:rPr>
              <a:t>misioak.b-cdn.net/wp-content/uploads/2022/11/CALENDARIO-ADVIENTO-2022baja.pdf</a:t>
            </a:r>
            <a:endParaRPr lang="es-ES" sz="2400" dirty="0" smtClean="0"/>
          </a:p>
          <a:p>
            <a:endParaRPr lang="es-ES" sz="2400" dirty="0"/>
          </a:p>
          <a:p>
            <a:r>
              <a:rPr lang="es-ES" sz="2400" dirty="0">
                <a:hlinkClick r:id="rId4"/>
              </a:rPr>
              <a:t>https://</a:t>
            </a:r>
            <a:r>
              <a:rPr lang="es-ES" sz="2400" dirty="0" smtClean="0">
                <a:hlinkClick r:id="rId4"/>
              </a:rPr>
              <a:t>misioak.b-cdn.net/wp-content/uploads/2022/11/CALENDARIO-ADVIENTO-2022_EUS.pdf</a:t>
            </a:r>
            <a:endParaRPr lang="es-ES" sz="2400" dirty="0" smtClean="0"/>
          </a:p>
          <a:p>
            <a:endParaRPr lang="es-ES" sz="2400" dirty="0" smtClean="0"/>
          </a:p>
          <a:p>
            <a:endParaRPr lang="es-ES" sz="3600" b="1" dirty="0" smtClean="0">
              <a:solidFill>
                <a:srgbClr val="FFC000"/>
              </a:solidFill>
            </a:endParaRPr>
          </a:p>
          <a:p>
            <a:r>
              <a:rPr lang="es-ES" sz="3600" b="1" dirty="0" smtClean="0">
                <a:solidFill>
                  <a:srgbClr val="FFC000"/>
                </a:solidFill>
              </a:rPr>
              <a:t>SEMBRADORES </a:t>
            </a:r>
            <a:r>
              <a:rPr lang="es-ES" sz="3600" b="1" dirty="0">
                <a:solidFill>
                  <a:srgbClr val="FFC000"/>
                </a:solidFill>
              </a:rPr>
              <a:t>DE E</a:t>
            </a:r>
            <a:r>
              <a:rPr lang="es-ES" sz="3600" b="1" dirty="0" smtClean="0">
                <a:solidFill>
                  <a:srgbClr val="FFC000"/>
                </a:solidFill>
              </a:rPr>
              <a:t>STRELLAS</a:t>
            </a:r>
            <a:endParaRPr lang="es-ES" sz="3600" b="1" dirty="0">
              <a:solidFill>
                <a:srgbClr val="FFC000"/>
              </a:solidFill>
            </a:endParaRPr>
          </a:p>
          <a:p>
            <a:endParaRPr lang="es-ES" dirty="0" smtClean="0"/>
          </a:p>
          <a:p>
            <a:endParaRPr lang="es-ES" sz="2400" dirty="0" smtClean="0"/>
          </a:p>
          <a:p>
            <a:endParaRPr lang="es-ES" sz="2400" dirty="0" smtClean="0"/>
          </a:p>
          <a:p>
            <a:endParaRPr lang="es-ES" sz="2400" dirty="0"/>
          </a:p>
        </p:txBody>
      </p:sp>
      <p:sp>
        <p:nvSpPr>
          <p:cNvPr id="6" name="Estrella de 5 puntas 5"/>
          <p:cNvSpPr/>
          <p:nvPr/>
        </p:nvSpPr>
        <p:spPr>
          <a:xfrm>
            <a:off x="7525377" y="5396573"/>
            <a:ext cx="672399" cy="76495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a:blip r:embed="rId5"/>
          <a:stretch>
            <a:fillRect/>
          </a:stretch>
        </p:blipFill>
        <p:spPr>
          <a:xfrm>
            <a:off x="64899" y="6058158"/>
            <a:ext cx="575175" cy="578862"/>
          </a:xfrm>
          <a:prstGeom prst="rect">
            <a:avLst/>
          </a:prstGeom>
        </p:spPr>
      </p:pic>
      <p:sp>
        <p:nvSpPr>
          <p:cNvPr id="8" name="Estrella de 5 puntas 7"/>
          <p:cNvSpPr/>
          <p:nvPr/>
        </p:nvSpPr>
        <p:spPr>
          <a:xfrm>
            <a:off x="5965128" y="4475873"/>
            <a:ext cx="784702" cy="68549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Imagen 8"/>
          <p:cNvPicPr>
            <a:picLocks noChangeAspect="1"/>
          </p:cNvPicPr>
          <p:nvPr/>
        </p:nvPicPr>
        <p:blipFill>
          <a:blip r:embed="rId5"/>
          <a:stretch>
            <a:fillRect/>
          </a:stretch>
        </p:blipFill>
        <p:spPr>
          <a:xfrm>
            <a:off x="9878107" y="4545011"/>
            <a:ext cx="726831" cy="731491"/>
          </a:xfrm>
          <a:prstGeom prst="rect">
            <a:avLst/>
          </a:prstGeom>
        </p:spPr>
      </p:pic>
      <p:sp>
        <p:nvSpPr>
          <p:cNvPr id="2" name="Rectángulo 1"/>
          <p:cNvSpPr/>
          <p:nvPr/>
        </p:nvSpPr>
        <p:spPr>
          <a:xfrm flipH="1">
            <a:off x="6201507" y="597877"/>
            <a:ext cx="4665783" cy="1475404"/>
          </a:xfrm>
          <a:prstGeom prst="rect">
            <a:avLst/>
          </a:prstGeom>
        </p:spPr>
        <p:txBody>
          <a:bodyPr wrap="square">
            <a:spAutoFit/>
          </a:bodyPr>
          <a:lstStyle/>
          <a:p>
            <a:pPr algn="just">
              <a:lnSpc>
                <a:spcPct val="107000"/>
              </a:lnSpc>
              <a:spcAft>
                <a:spcPts val="0"/>
              </a:spcAft>
            </a:pPr>
            <a:endParaRPr lang="es-ES" sz="2800" b="1" dirty="0" smtClean="0">
              <a:solidFill>
                <a:srgbClr val="00B0F0"/>
              </a:solidFill>
              <a:latin typeface="Myriad Pro" panose="020B050303040302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es-ES" sz="2800" b="1" dirty="0" smtClean="0">
              <a:solidFill>
                <a:srgbClr val="00B0F0"/>
              </a:solidFill>
              <a:latin typeface="Myriad Pro" panose="020B0503030403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ES" sz="2800" b="1" dirty="0">
                <a:solidFill>
                  <a:srgbClr val="00B0F0"/>
                </a:solidFill>
                <a:latin typeface="Myriad Pro" panose="020B0503030403020204" pitchFamily="34" charset="0"/>
                <a:ea typeface="Calibri" panose="020F0502020204030204" pitchFamily="34" charset="0"/>
                <a:cs typeface="Times New Roman" panose="02020603050405020304" pitchFamily="18" charset="0"/>
              </a:rPr>
              <a:t> </a:t>
            </a:r>
            <a:r>
              <a:rPr lang="es-ES" sz="2800" b="1" dirty="0" smtClean="0">
                <a:solidFill>
                  <a:srgbClr val="00B0F0"/>
                </a:solidFill>
                <a:latin typeface="Myriad Pro" panose="020B0503030403020204" pitchFamily="34" charset="0"/>
                <a:ea typeface="Calibri" panose="020F0502020204030204" pitchFamily="34" charset="0"/>
                <a:cs typeface="Times New Roman" panose="02020603050405020304" pitchFamily="18" charset="0"/>
              </a:rPr>
              <a:t>       I</a:t>
            </a:r>
            <a:r>
              <a:rPr lang="es-ES" sz="2800" b="1" dirty="0" smtClean="0">
                <a:solidFill>
                  <a:srgbClr val="FF0000"/>
                </a:solidFill>
                <a:latin typeface="Myriad Pro" panose="020B0503030403020204" pitchFamily="34" charset="0"/>
                <a:ea typeface="Calibri" panose="020F0502020204030204" pitchFamily="34" charset="0"/>
                <a:cs typeface="Times New Roman" panose="02020603050405020304" pitchFamily="18" charset="0"/>
              </a:rPr>
              <a:t>  </a:t>
            </a:r>
            <a:r>
              <a:rPr lang="es-ES" sz="2800" b="1" dirty="0" smtClean="0">
                <a:solidFill>
                  <a:srgbClr val="00B050"/>
                </a:solidFill>
                <a:latin typeface="Myriad Pro" panose="020B0503030403020204" pitchFamily="34" charset="0"/>
                <a:ea typeface="Calibri" panose="020F0502020204030204" pitchFamily="34" charset="0"/>
                <a:cs typeface="Times New Roman" panose="02020603050405020304" pitchFamily="18" charset="0"/>
              </a:rPr>
              <a:t>ESTAD EN </a:t>
            </a:r>
            <a:r>
              <a:rPr lang="es-ES" sz="2800" b="1" dirty="0">
                <a:solidFill>
                  <a:srgbClr val="00B050"/>
                </a:solidFill>
                <a:latin typeface="Myriad Pro" panose="020B0503030403020204" pitchFamily="34" charset="0"/>
                <a:ea typeface="Calibri" panose="020F0502020204030204" pitchFamily="34" charset="0"/>
                <a:cs typeface="Times New Roman" panose="02020603050405020304" pitchFamily="18" charset="0"/>
              </a:rPr>
              <a:t>VELA</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flipH="1">
            <a:off x="7208947" y="1151234"/>
            <a:ext cx="4818926" cy="1409553"/>
          </a:xfrm>
          <a:prstGeom prst="rect">
            <a:avLst/>
          </a:prstGeom>
        </p:spPr>
        <p:txBody>
          <a:bodyPr wrap="square">
            <a:spAutoFit/>
          </a:bodyPr>
          <a:lstStyle/>
          <a:p>
            <a:pPr algn="just">
              <a:lnSpc>
                <a:spcPct val="107000"/>
              </a:lnSpc>
              <a:spcAft>
                <a:spcPts val="0"/>
              </a:spcAft>
            </a:pPr>
            <a:endParaRPr lang="es-ES" sz="2800" b="1" dirty="0" smtClean="0">
              <a:solidFill>
                <a:srgbClr val="00B0F0"/>
              </a:solidFill>
              <a:latin typeface="Myriad Pro" panose="020B0503030403020204" pitchFamily="34" charset="0"/>
              <a:ea typeface="Calibri" panose="020F0502020204030204" pitchFamily="34" charset="0"/>
              <a:cs typeface="AgletSlab-Regular"/>
            </a:endParaRPr>
          </a:p>
          <a:p>
            <a:pPr algn="just">
              <a:lnSpc>
                <a:spcPct val="107000"/>
              </a:lnSpc>
              <a:spcAft>
                <a:spcPts val="0"/>
              </a:spcAft>
            </a:pPr>
            <a:endParaRPr lang="es-ES" sz="1600" b="1" dirty="0" smtClean="0">
              <a:solidFill>
                <a:srgbClr val="00B0F0"/>
              </a:solidFill>
              <a:latin typeface="Myriad Pro" panose="020B0503030403020204" pitchFamily="34" charset="0"/>
              <a:ea typeface="Calibri" panose="020F0502020204030204" pitchFamily="34" charset="0"/>
              <a:cs typeface="AgletSlab-Regular"/>
            </a:endParaRPr>
          </a:p>
          <a:p>
            <a:pPr algn="just">
              <a:lnSpc>
                <a:spcPct val="107000"/>
              </a:lnSpc>
              <a:spcAft>
                <a:spcPts val="0"/>
              </a:spcAft>
            </a:pPr>
            <a:endParaRPr lang="es-ES" sz="800" b="1" dirty="0" smtClean="0">
              <a:solidFill>
                <a:srgbClr val="00B0F0"/>
              </a:solidFill>
              <a:latin typeface="Myriad Pro" panose="020B0503030403020204" pitchFamily="34" charset="0"/>
              <a:ea typeface="Calibri" panose="020F0502020204030204" pitchFamily="34" charset="0"/>
              <a:cs typeface="AgletSlab-Regular"/>
            </a:endParaRPr>
          </a:p>
          <a:p>
            <a:pPr algn="just">
              <a:lnSpc>
                <a:spcPct val="107000"/>
              </a:lnSpc>
              <a:spcAft>
                <a:spcPts val="0"/>
              </a:spcAft>
            </a:pPr>
            <a:r>
              <a:rPr lang="es-ES" sz="2800" b="1" dirty="0" smtClean="0">
                <a:solidFill>
                  <a:srgbClr val="00B0F0"/>
                </a:solidFill>
                <a:latin typeface="Myriad Pro" panose="020B0503030403020204" pitchFamily="34" charset="0"/>
                <a:ea typeface="Calibri" panose="020F0502020204030204" pitchFamily="34" charset="0"/>
                <a:cs typeface="AgletSlab-Regular"/>
              </a:rPr>
              <a:t>II</a:t>
            </a:r>
            <a:r>
              <a:rPr lang="es-ES" sz="2800" b="1" dirty="0" smtClean="0">
                <a:solidFill>
                  <a:srgbClr val="00B050"/>
                </a:solidFill>
                <a:latin typeface="Myriad Pro" panose="020B0503030403020204" pitchFamily="34" charset="0"/>
                <a:ea typeface="Calibri" panose="020F0502020204030204" pitchFamily="34" charset="0"/>
                <a:cs typeface="AgletSlab-Regular"/>
              </a:rPr>
              <a:t> PREPARAD EL CAMINO</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ángulo 9"/>
          <p:cNvSpPr/>
          <p:nvPr/>
        </p:nvSpPr>
        <p:spPr>
          <a:xfrm flipH="1">
            <a:off x="8071708" y="1904666"/>
            <a:ext cx="3956165" cy="1446550"/>
          </a:xfrm>
          <a:prstGeom prst="rect">
            <a:avLst/>
          </a:prstGeom>
        </p:spPr>
        <p:txBody>
          <a:bodyPr wrap="square">
            <a:spAutoFit/>
          </a:bodyPr>
          <a:lstStyle/>
          <a:p>
            <a:endParaRPr lang="es-ES" sz="800" b="1" dirty="0">
              <a:solidFill>
                <a:srgbClr val="00B0F0"/>
              </a:solidFill>
              <a:latin typeface="Myriad Pro" panose="020B0503030403020204" pitchFamily="34" charset="0"/>
              <a:ea typeface="Calibri" panose="020F0502020204030204" pitchFamily="34" charset="0"/>
              <a:cs typeface="Gaspa-Bold"/>
            </a:endParaRPr>
          </a:p>
          <a:p>
            <a:r>
              <a:rPr lang="es-ES" sz="800" b="1" dirty="0" smtClean="0">
                <a:solidFill>
                  <a:srgbClr val="00B0F0"/>
                </a:solidFill>
                <a:latin typeface="Myriad Pro" panose="020B0503030403020204" pitchFamily="34" charset="0"/>
                <a:ea typeface="Calibri" panose="020F0502020204030204" pitchFamily="34" charset="0"/>
                <a:cs typeface="Gaspa-Bold"/>
              </a:rPr>
              <a:t>  </a:t>
            </a:r>
          </a:p>
          <a:p>
            <a:endParaRPr lang="es-ES" sz="800" b="1" dirty="0">
              <a:solidFill>
                <a:srgbClr val="00B0F0"/>
              </a:solidFill>
              <a:latin typeface="Myriad Pro" panose="020B0503030403020204" pitchFamily="34" charset="0"/>
              <a:ea typeface="Calibri" panose="020F0502020204030204" pitchFamily="34" charset="0"/>
              <a:cs typeface="Gaspa-Bold"/>
            </a:endParaRPr>
          </a:p>
          <a:p>
            <a:endParaRPr lang="es-ES" sz="800" b="1" dirty="0" smtClean="0">
              <a:solidFill>
                <a:srgbClr val="00B0F0"/>
              </a:solidFill>
              <a:latin typeface="Myriad Pro" panose="020B0503030403020204" pitchFamily="34" charset="0"/>
              <a:ea typeface="Calibri" panose="020F0502020204030204" pitchFamily="34" charset="0"/>
              <a:cs typeface="Gaspa-Bold"/>
            </a:endParaRPr>
          </a:p>
          <a:p>
            <a:endParaRPr lang="es-ES" sz="1000" b="1" dirty="0" smtClean="0">
              <a:solidFill>
                <a:srgbClr val="00B0F0"/>
              </a:solidFill>
              <a:latin typeface="Myriad Pro" panose="020B0503030403020204" pitchFamily="34" charset="0"/>
              <a:ea typeface="Calibri" panose="020F0502020204030204" pitchFamily="34" charset="0"/>
              <a:cs typeface="Gaspa-Bold"/>
            </a:endParaRPr>
          </a:p>
          <a:p>
            <a:r>
              <a:rPr lang="es-ES" sz="2800" b="1" dirty="0" smtClean="0">
                <a:solidFill>
                  <a:srgbClr val="00B0F0"/>
                </a:solidFill>
                <a:latin typeface="Myriad Pro" panose="020B0503030403020204" pitchFamily="34" charset="0"/>
                <a:ea typeface="Calibri" panose="020F0502020204030204" pitchFamily="34" charset="0"/>
                <a:cs typeface="Gaspa-Bold"/>
              </a:rPr>
              <a:t>III</a:t>
            </a:r>
            <a:r>
              <a:rPr lang="es-ES" sz="2800" b="1" dirty="0" smtClean="0">
                <a:solidFill>
                  <a:srgbClr val="FF0000"/>
                </a:solidFill>
                <a:latin typeface="Myriad Pro" panose="020B0503030403020204" pitchFamily="34" charset="0"/>
                <a:ea typeface="Calibri" panose="020F0502020204030204" pitchFamily="34" charset="0"/>
                <a:cs typeface="Gaspa-Bold"/>
              </a:rPr>
              <a:t> </a:t>
            </a:r>
            <a:r>
              <a:rPr lang="es-ES" sz="2800" b="1" dirty="0" smtClean="0">
                <a:solidFill>
                  <a:srgbClr val="00B050"/>
                </a:solidFill>
                <a:latin typeface="Myriad Pro" panose="020B0503030403020204" pitchFamily="34" charset="0"/>
                <a:ea typeface="Calibri" panose="020F0502020204030204" pitchFamily="34" charset="0"/>
                <a:cs typeface="Gaspa-Bold"/>
              </a:rPr>
              <a:t>¡QUE </a:t>
            </a:r>
            <a:r>
              <a:rPr lang="es-ES" sz="2800" b="1" dirty="0">
                <a:solidFill>
                  <a:srgbClr val="00B050"/>
                </a:solidFill>
                <a:latin typeface="Myriad Pro" panose="020B0503030403020204" pitchFamily="34" charset="0"/>
                <a:ea typeface="Calibri" panose="020F0502020204030204" pitchFamily="34" charset="0"/>
                <a:cs typeface="Gaspa-Bold"/>
              </a:rPr>
              <a:t>LAS </a:t>
            </a:r>
            <a:r>
              <a:rPr lang="es-ES" sz="2800" b="1" dirty="0" smtClean="0">
                <a:solidFill>
                  <a:srgbClr val="00B050"/>
                </a:solidFill>
                <a:latin typeface="Myriad Pro" panose="020B0503030403020204" pitchFamily="34" charset="0"/>
                <a:ea typeface="Calibri" panose="020F0502020204030204" pitchFamily="34" charset="0"/>
                <a:cs typeface="Gaspa-Bold"/>
              </a:rPr>
              <a:t>REPARTA!</a:t>
            </a:r>
          </a:p>
          <a:p>
            <a:r>
              <a:rPr lang="es-ES" b="1" dirty="0" smtClean="0">
                <a:solidFill>
                  <a:srgbClr val="00B050"/>
                </a:solidFill>
                <a:latin typeface="Myriad Pro" panose="020B0503030403020204" pitchFamily="34" charset="0"/>
                <a:ea typeface="Calibri" panose="020F0502020204030204" pitchFamily="34" charset="0"/>
                <a:cs typeface="Gaspa-Bold"/>
              </a:rPr>
              <a:t> </a:t>
            </a:r>
            <a:endParaRPr lang="es-ES" dirty="0"/>
          </a:p>
        </p:txBody>
      </p:sp>
      <p:sp>
        <p:nvSpPr>
          <p:cNvPr id="11" name="Rectángulo 10"/>
          <p:cNvSpPr/>
          <p:nvPr/>
        </p:nvSpPr>
        <p:spPr>
          <a:xfrm>
            <a:off x="8874370" y="2567354"/>
            <a:ext cx="3399692" cy="1705916"/>
          </a:xfrm>
          <a:prstGeom prst="rect">
            <a:avLst/>
          </a:prstGeom>
        </p:spPr>
        <p:txBody>
          <a:bodyPr wrap="square">
            <a:spAutoFit/>
          </a:bodyPr>
          <a:lstStyle/>
          <a:p>
            <a:pPr algn="just">
              <a:lnSpc>
                <a:spcPct val="107000"/>
              </a:lnSpc>
              <a:spcAft>
                <a:spcPts val="0"/>
              </a:spcAft>
            </a:pPr>
            <a:endParaRPr lang="es-ES" sz="2800" b="1" dirty="0" smtClean="0">
              <a:solidFill>
                <a:srgbClr val="00B0F0"/>
              </a:solidFill>
              <a:latin typeface="Myriad Pro" panose="020B0503030403020204" pitchFamily="34" charset="0"/>
              <a:ea typeface="Calibri" panose="020F0502020204030204" pitchFamily="34" charset="0"/>
              <a:cs typeface="AgletSlab-Regular"/>
            </a:endParaRPr>
          </a:p>
          <a:p>
            <a:pPr algn="just">
              <a:lnSpc>
                <a:spcPct val="107000"/>
              </a:lnSpc>
              <a:spcAft>
                <a:spcPts val="0"/>
              </a:spcAft>
            </a:pPr>
            <a:endParaRPr lang="es-ES" sz="1400" b="1" dirty="0" smtClean="0">
              <a:solidFill>
                <a:srgbClr val="00B0F0"/>
              </a:solidFill>
              <a:latin typeface="Myriad Pro" panose="020B0503030403020204" pitchFamily="34" charset="0"/>
              <a:ea typeface="Calibri" panose="020F0502020204030204" pitchFamily="34" charset="0"/>
              <a:cs typeface="AgletSlab-Regular"/>
            </a:endParaRPr>
          </a:p>
          <a:p>
            <a:pPr algn="just">
              <a:lnSpc>
                <a:spcPct val="107000"/>
              </a:lnSpc>
              <a:spcAft>
                <a:spcPts val="0"/>
              </a:spcAft>
            </a:pPr>
            <a:r>
              <a:rPr lang="es-ES" sz="2800" b="1" dirty="0" smtClean="0">
                <a:solidFill>
                  <a:srgbClr val="00B0F0"/>
                </a:solidFill>
                <a:latin typeface="Myriad Pro" panose="020B0503030403020204" pitchFamily="34" charset="0"/>
                <a:ea typeface="Calibri" panose="020F0502020204030204" pitchFamily="34" charset="0"/>
                <a:cs typeface="AgletSlab-Regular"/>
              </a:rPr>
              <a:t>   IV</a:t>
            </a:r>
            <a:r>
              <a:rPr lang="es-ES" sz="2800" b="1" dirty="0" smtClean="0">
                <a:solidFill>
                  <a:srgbClr val="00B050"/>
                </a:solidFill>
                <a:latin typeface="Myriad Pro" panose="020B0503030403020204" pitchFamily="34" charset="0"/>
                <a:ea typeface="Calibri" panose="020F0502020204030204" pitchFamily="34" charset="0"/>
                <a:cs typeface="AgletSlab-Regular"/>
              </a:rPr>
              <a:t> ÉL SALVARÁ</a:t>
            </a:r>
          </a:p>
          <a:p>
            <a:pPr algn="just">
              <a:lnSpc>
                <a:spcPct val="107000"/>
              </a:lnSpc>
              <a:spcAft>
                <a:spcPts val="0"/>
              </a:spcAft>
            </a:pPr>
            <a:r>
              <a:rPr lang="es-ES" sz="2800" b="1" dirty="0" smtClean="0">
                <a:solidFill>
                  <a:srgbClr val="00B050"/>
                </a:solidFill>
                <a:latin typeface="Myriad Pro" panose="020B0503030403020204" pitchFamily="34" charset="0"/>
                <a:ea typeface="Calibri" panose="020F0502020204030204" pitchFamily="34" charset="0"/>
                <a:cs typeface="AgletSlab-Regular"/>
              </a:rPr>
              <a:t>       </a:t>
            </a:r>
            <a:r>
              <a:rPr lang="es-ES" sz="2800" b="1" dirty="0">
                <a:solidFill>
                  <a:srgbClr val="00B050"/>
                </a:solidFill>
                <a:latin typeface="Myriad Pro" panose="020B0503030403020204" pitchFamily="34" charset="0"/>
                <a:ea typeface="Calibri" panose="020F0502020204030204" pitchFamily="34" charset="0"/>
                <a:cs typeface="AgletSlab-Regular"/>
              </a:rPr>
              <a:t>A SU PUEBLO</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Imagen 12"/>
          <p:cNvPicPr>
            <a:picLocks noChangeAspect="1"/>
          </p:cNvPicPr>
          <p:nvPr/>
        </p:nvPicPr>
        <p:blipFill>
          <a:blip r:embed="rId5"/>
          <a:stretch>
            <a:fillRect/>
          </a:stretch>
        </p:blipFill>
        <p:spPr>
          <a:xfrm>
            <a:off x="3966971" y="5161366"/>
            <a:ext cx="575175" cy="578862"/>
          </a:xfrm>
          <a:prstGeom prst="rect">
            <a:avLst/>
          </a:prstGeom>
        </p:spPr>
      </p:pic>
      <p:pic>
        <p:nvPicPr>
          <p:cNvPr id="14" name="Imagen 13"/>
          <p:cNvPicPr>
            <a:picLocks noChangeAspect="1"/>
          </p:cNvPicPr>
          <p:nvPr/>
        </p:nvPicPr>
        <p:blipFill>
          <a:blip r:embed="rId5"/>
          <a:stretch>
            <a:fillRect/>
          </a:stretch>
        </p:blipFill>
        <p:spPr>
          <a:xfrm>
            <a:off x="131643" y="4910757"/>
            <a:ext cx="575175" cy="578862"/>
          </a:xfrm>
          <a:prstGeom prst="rect">
            <a:avLst/>
          </a:prstGeom>
        </p:spPr>
      </p:pic>
      <p:pic>
        <p:nvPicPr>
          <p:cNvPr id="15" name="Imagen 14"/>
          <p:cNvPicPr>
            <a:picLocks noChangeAspect="1"/>
          </p:cNvPicPr>
          <p:nvPr/>
        </p:nvPicPr>
        <p:blipFill>
          <a:blip r:embed="rId5"/>
          <a:stretch>
            <a:fillRect/>
          </a:stretch>
        </p:blipFill>
        <p:spPr>
          <a:xfrm>
            <a:off x="2106179" y="5019093"/>
            <a:ext cx="575175" cy="578862"/>
          </a:xfrm>
          <a:prstGeom prst="rect">
            <a:avLst/>
          </a:prstGeom>
        </p:spPr>
      </p:pic>
      <p:sp>
        <p:nvSpPr>
          <p:cNvPr id="4" name="Flecha izquierda 3"/>
          <p:cNvSpPr/>
          <p:nvPr/>
        </p:nvSpPr>
        <p:spPr>
          <a:xfrm>
            <a:off x="5806238" y="105103"/>
            <a:ext cx="6062165" cy="5384516"/>
          </a:xfrm>
          <a:prstGeom prst="lef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40340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7010400" y="1547446"/>
            <a:ext cx="5040922" cy="4124206"/>
          </a:xfrm>
          <a:prstGeom prst="rect">
            <a:avLst/>
          </a:prstGeom>
          <a:noFill/>
        </p:spPr>
        <p:txBody>
          <a:bodyPr wrap="square" rtlCol="0">
            <a:spAutoFit/>
          </a:bodyPr>
          <a:lstStyle/>
          <a:p>
            <a:pPr algn="ctr"/>
            <a:r>
              <a:rPr lang="es-ES" sz="4000" b="1" dirty="0">
                <a:solidFill>
                  <a:srgbClr val="0070C0"/>
                </a:solidFill>
              </a:rPr>
              <a:t>D</a:t>
            </a:r>
            <a:r>
              <a:rPr lang="es-ES" sz="4000" b="1" dirty="0" smtClean="0">
                <a:solidFill>
                  <a:srgbClr val="0070C0"/>
                </a:solidFill>
              </a:rPr>
              <a:t>iciembre  </a:t>
            </a:r>
            <a:endParaRPr lang="es-ES" sz="4000" b="1" dirty="0">
              <a:solidFill>
                <a:srgbClr val="0070C0"/>
              </a:solidFill>
            </a:endParaRPr>
          </a:p>
          <a:p>
            <a:pPr algn="ctr"/>
            <a:endParaRPr lang="es-ES" sz="1400" b="1" dirty="0" smtClean="0">
              <a:solidFill>
                <a:srgbClr val="0070C0"/>
              </a:solidFill>
            </a:endParaRPr>
          </a:p>
          <a:p>
            <a:r>
              <a:rPr lang="es-ES" sz="4000" b="1" dirty="0" smtClean="0">
                <a:solidFill>
                  <a:srgbClr val="002060"/>
                </a:solidFill>
              </a:rPr>
              <a:t>CONCURSO DE DIBUJO</a:t>
            </a:r>
          </a:p>
          <a:p>
            <a:endParaRPr lang="es-ES" sz="2400" b="1" dirty="0" smtClean="0">
              <a:solidFill>
                <a:srgbClr val="0070C0"/>
              </a:solidFill>
            </a:endParaRPr>
          </a:p>
          <a:p>
            <a:r>
              <a:rPr lang="es-ES" sz="2400" dirty="0">
                <a:hlinkClick r:id="rId2"/>
              </a:rPr>
              <a:t>https://</a:t>
            </a:r>
            <a:r>
              <a:rPr lang="es-ES" sz="2400" dirty="0" smtClean="0">
                <a:hlinkClick r:id="rId2"/>
              </a:rPr>
              <a:t>misioak.b-cdn.net/wp-content/uploads/2022/11/Bases-concurso-dibujo-2023.pdf</a:t>
            </a:r>
            <a:endParaRPr lang="es-ES" sz="2400" dirty="0" smtClean="0"/>
          </a:p>
          <a:p>
            <a:endParaRPr lang="es-ES" sz="2400" dirty="0" smtClean="0"/>
          </a:p>
          <a:p>
            <a:r>
              <a:rPr lang="es-ES" sz="2400" dirty="0" smtClean="0">
                <a:solidFill>
                  <a:srgbClr val="0070C0"/>
                </a:solidFill>
              </a:rPr>
              <a:t>Hucha para compartir</a:t>
            </a:r>
            <a:endParaRPr lang="es-ES" sz="2400" dirty="0">
              <a:solidFill>
                <a:srgbClr val="0070C0"/>
              </a:solidFill>
            </a:endParaRPr>
          </a:p>
          <a:p>
            <a:endParaRPr lang="es-ES" sz="2400" b="1" dirty="0">
              <a:solidFill>
                <a:srgbClr val="0070C0"/>
              </a:solidFill>
            </a:endParaRP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44587"/>
            <a:ext cx="6721882" cy="5499721"/>
          </a:xfrm>
          <a:prstGeom prst="rect">
            <a:avLst/>
          </a:prstGeom>
        </p:spPr>
      </p:pic>
    </p:spTree>
    <p:extLst>
      <p:ext uri="{BB962C8B-B14F-4D97-AF65-F5344CB8AC3E}">
        <p14:creationId xmlns:p14="http://schemas.microsoft.com/office/powerpoint/2010/main" val="3203359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294288" y="733094"/>
            <a:ext cx="6915809" cy="5186857"/>
          </a:xfrm>
          <a:prstGeom prst="rect">
            <a:avLst/>
          </a:prstGeom>
        </p:spPr>
      </p:pic>
      <p:sp>
        <p:nvSpPr>
          <p:cNvPr id="4" name="CuadroTexto 3"/>
          <p:cNvSpPr txBox="1"/>
          <p:nvPr/>
        </p:nvSpPr>
        <p:spPr>
          <a:xfrm>
            <a:off x="7662041" y="451945"/>
            <a:ext cx="3909849" cy="5663089"/>
          </a:xfrm>
          <a:prstGeom prst="rect">
            <a:avLst/>
          </a:prstGeom>
          <a:noFill/>
        </p:spPr>
        <p:txBody>
          <a:bodyPr wrap="square" rtlCol="0">
            <a:spAutoFit/>
          </a:bodyPr>
          <a:lstStyle/>
          <a:p>
            <a:endParaRPr lang="es-ES" dirty="0" smtClean="0"/>
          </a:p>
          <a:p>
            <a:r>
              <a:rPr lang="es-ES" b="1" dirty="0" smtClean="0"/>
              <a:t> </a:t>
            </a:r>
            <a:r>
              <a:rPr lang="es-ES" sz="3600" b="1" dirty="0" smtClean="0">
                <a:solidFill>
                  <a:srgbClr val="00B050"/>
                </a:solidFill>
              </a:rPr>
              <a:t>15 de enero</a:t>
            </a:r>
          </a:p>
          <a:p>
            <a:endParaRPr lang="es-ES" sz="2800" b="1" dirty="0" smtClean="0">
              <a:solidFill>
                <a:srgbClr val="00B050"/>
              </a:solidFill>
            </a:endParaRPr>
          </a:p>
          <a:p>
            <a:r>
              <a:rPr lang="es-ES" sz="2800" b="1" dirty="0" smtClean="0">
                <a:solidFill>
                  <a:srgbClr val="00B050"/>
                </a:solidFill>
              </a:rPr>
              <a:t>INFANCIA </a:t>
            </a:r>
            <a:r>
              <a:rPr lang="es-ES" sz="2800" b="1" dirty="0" smtClean="0">
                <a:solidFill>
                  <a:srgbClr val="00B050"/>
                </a:solidFill>
              </a:rPr>
              <a:t>MISIONERA </a:t>
            </a:r>
            <a:r>
              <a:rPr lang="es-ES" sz="2800" dirty="0" smtClean="0"/>
              <a:t>eres </a:t>
            </a:r>
            <a:r>
              <a:rPr lang="es-ES" sz="2800" dirty="0" smtClean="0"/>
              <a:t>tú, y </a:t>
            </a:r>
            <a:r>
              <a:rPr lang="es-ES" sz="2800" dirty="0" smtClean="0"/>
              <a:t>todos los  </a:t>
            </a:r>
            <a:r>
              <a:rPr lang="es-ES" sz="2800" dirty="0"/>
              <a:t>niños </a:t>
            </a:r>
            <a:r>
              <a:rPr lang="es-ES" sz="2800" dirty="0" smtClean="0"/>
              <a:t> y niñas de </a:t>
            </a:r>
            <a:r>
              <a:rPr lang="es-ES" sz="2800" dirty="0"/>
              <a:t>otros países que cuentan al mundo que Jesús es nuestro </a:t>
            </a:r>
            <a:r>
              <a:rPr lang="es-ES" sz="2800" dirty="0" smtClean="0"/>
              <a:t>hermano.  </a:t>
            </a:r>
            <a:r>
              <a:rPr lang="es-ES" sz="2800" dirty="0"/>
              <a:t>Y entre </a:t>
            </a:r>
            <a:r>
              <a:rPr lang="es-ES" sz="2800" dirty="0" smtClean="0"/>
              <a:t>hermanos y hermanas  </a:t>
            </a:r>
            <a:r>
              <a:rPr lang="es-ES" sz="2800" dirty="0"/>
              <a:t>nos </a:t>
            </a:r>
            <a:r>
              <a:rPr lang="es-ES" sz="2800" dirty="0" smtClean="0"/>
              <a:t>ayudamos.</a:t>
            </a:r>
          </a:p>
          <a:p>
            <a:r>
              <a:rPr lang="es-ES" sz="2800" b="1" dirty="0" smtClean="0"/>
              <a:t>¡</a:t>
            </a:r>
            <a:r>
              <a:rPr lang="es-ES" sz="2800" b="1" dirty="0" smtClean="0"/>
              <a:t>Uno para todas/os y todos/as para Él!!!!</a:t>
            </a:r>
            <a:endParaRPr lang="es-ES" b="1" dirty="0"/>
          </a:p>
        </p:txBody>
      </p:sp>
    </p:spTree>
    <p:extLst>
      <p:ext uri="{BB962C8B-B14F-4D97-AF65-F5344CB8AC3E}">
        <p14:creationId xmlns:p14="http://schemas.microsoft.com/office/powerpoint/2010/main" val="2648729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438" y="231063"/>
            <a:ext cx="4830817" cy="2719675"/>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1" y="3163451"/>
            <a:ext cx="5902871" cy="3323225"/>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5429" y="710077"/>
            <a:ext cx="3521009" cy="5596129"/>
          </a:xfrm>
          <a:prstGeom prst="rect">
            <a:avLst/>
          </a:prstGeom>
        </p:spPr>
      </p:pic>
    </p:spTree>
    <p:extLst>
      <p:ext uri="{BB962C8B-B14F-4D97-AF65-F5344CB8AC3E}">
        <p14:creationId xmlns:p14="http://schemas.microsoft.com/office/powerpoint/2010/main" val="831849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72359" y="1282262"/>
            <a:ext cx="10636468" cy="4524315"/>
          </a:xfrm>
          <a:prstGeom prst="rect">
            <a:avLst/>
          </a:prstGeom>
          <a:noFill/>
        </p:spPr>
        <p:txBody>
          <a:bodyPr wrap="square" rtlCol="0">
            <a:spAutoFit/>
          </a:bodyPr>
          <a:lstStyle/>
          <a:p>
            <a:pPr algn="ctr"/>
            <a:r>
              <a:rPr lang="es-ES" sz="4800" dirty="0" smtClean="0"/>
              <a:t>Gracias a la generosidad de los niños y niñas, apoyados por </a:t>
            </a:r>
            <a:r>
              <a:rPr lang="es-ES" sz="4800" dirty="0"/>
              <a:t>los donantes adultos, </a:t>
            </a:r>
            <a:r>
              <a:rPr lang="es-ES" sz="4800" b="1" dirty="0"/>
              <a:t>O</a:t>
            </a:r>
            <a:r>
              <a:rPr lang="es-ES" sz="4800" dirty="0"/>
              <a:t>bras </a:t>
            </a:r>
            <a:r>
              <a:rPr lang="es-ES" sz="4800" b="1" dirty="0"/>
              <a:t>M</a:t>
            </a:r>
            <a:r>
              <a:rPr lang="es-ES" sz="4800" dirty="0"/>
              <a:t>isionales </a:t>
            </a:r>
            <a:r>
              <a:rPr lang="es-ES" sz="4800" b="1" dirty="0" smtClean="0"/>
              <a:t>P</a:t>
            </a:r>
            <a:r>
              <a:rPr lang="es-ES" sz="4800" dirty="0" smtClean="0"/>
              <a:t>ontificias </a:t>
            </a:r>
            <a:r>
              <a:rPr lang="es-ES" sz="4800" dirty="0"/>
              <a:t>sostiene </a:t>
            </a:r>
            <a:r>
              <a:rPr lang="es-ES" sz="4800" dirty="0" smtClean="0"/>
              <a:t>mas de </a:t>
            </a:r>
            <a:r>
              <a:rPr lang="es-ES" sz="4800" b="1" dirty="0" smtClean="0">
                <a:solidFill>
                  <a:srgbClr val="00B050"/>
                </a:solidFill>
              </a:rPr>
              <a:t>2.000</a:t>
            </a:r>
            <a:r>
              <a:rPr lang="es-ES" sz="4800" dirty="0" smtClean="0"/>
              <a:t> </a:t>
            </a:r>
            <a:r>
              <a:rPr lang="es-ES" sz="4800" b="1" dirty="0" smtClean="0">
                <a:solidFill>
                  <a:srgbClr val="00B050"/>
                </a:solidFill>
              </a:rPr>
              <a:t>proyectos de infancia en los territorios de Misión en diferentes países del mundo.</a:t>
            </a:r>
            <a:endParaRPr lang="es-ES" sz="4800" b="1" dirty="0">
              <a:solidFill>
                <a:srgbClr val="00B050"/>
              </a:solidFill>
            </a:endParaRPr>
          </a:p>
        </p:txBody>
      </p:sp>
    </p:spTree>
    <p:extLst>
      <p:ext uri="{BB962C8B-B14F-4D97-AF65-F5344CB8AC3E}">
        <p14:creationId xmlns:p14="http://schemas.microsoft.com/office/powerpoint/2010/main" val="3741445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284</Words>
  <Application>Microsoft Office PowerPoint</Application>
  <PresentationFormat>Panorámica</PresentationFormat>
  <Paragraphs>76</Paragraphs>
  <Slides>8</Slides>
  <Notes>2</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8</vt:i4>
      </vt:variant>
    </vt:vector>
  </HeadingPairs>
  <TitlesOfParts>
    <vt:vector size="19" baseType="lpstr">
      <vt:lpstr>AgletSlab-Regular</vt:lpstr>
      <vt:lpstr>Arial</vt:lpstr>
      <vt:lpstr>Arial Rounded MT Bold</vt:lpstr>
      <vt:lpstr>Bahnschrift SemiLight SemiConde</vt:lpstr>
      <vt:lpstr>Berlin Sans FB</vt:lpstr>
      <vt:lpstr>Calibri</vt:lpstr>
      <vt:lpstr>Calibri Light</vt:lpstr>
      <vt:lpstr>Gaspa-Bold</vt:lpstr>
      <vt:lpstr>Myriad Pro</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 JESÚS A JERUSALÉN, ¡LUZ PARA EL MUNDO!   “Con Jesús a Jerusalén”. Nazaret era el pueblo tranquilo; Jerusalén, la gran ciudad que albergaba el templo, al que acudían judíos llegados de todas partes para dar culto a Dios. Allí fue también la Sagrada Familia para presentar a Jesús, al poco de nacer, y allí volvía cada año para la fiesta de la Pascua. A los doce años, Jesús se quedó solo, entre los maestros del templo, sin que sus padres lo supieran. Las primeras palabras que conocemos de su boca —justo entonces— hablan de ocuparse de las cosas de su Padre, y así lo haría hasta el final, entregándose en la cruz por todos, precisamente en Jerusalén. “¡Luz para el mundo!”. Cuando sus padres presentaron al Niño en el templo, siendo apenas un bebé, Simeón lo reconoció como “luz para alumbrar a las naciones”. Lleno de Espíritu Santo, aquel anciano fue capaz de percibir la presencia del Mesías. También los misioneros, llenos de Dios por la oración, llevan al mundo la luz de Jesús, que ilumina la vida de las personas y los pueblos. Nosotros, como ellos, estamos llamados a hacer brillar ante todos la luz de Cristo.</dc:title>
  <dc:creator>Mertxe Agirre</dc:creator>
  <cp:lastModifiedBy>Mertxe Agirre</cp:lastModifiedBy>
  <cp:revision>43</cp:revision>
  <cp:lastPrinted>2021-11-25T08:04:52Z</cp:lastPrinted>
  <dcterms:created xsi:type="dcterms:W3CDTF">2021-11-15T12:03:18Z</dcterms:created>
  <dcterms:modified xsi:type="dcterms:W3CDTF">2022-11-28T11:47:17Z</dcterms:modified>
</cp:coreProperties>
</file>