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43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93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13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847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144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86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49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75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714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287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5D5EC-7B8E-4526-B923-072A1D6F3C04}" type="datetimeFigureOut">
              <a:rPr lang="es-ES" smtClean="0"/>
              <a:t>23/09/2022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B6EDA-71CC-4945-8AEA-0C9075066C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770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4379"/>
            <a:ext cx="10515600" cy="1546309"/>
          </a:xfrm>
        </p:spPr>
        <p:txBody>
          <a:bodyPr/>
          <a:lstStyle/>
          <a:p>
            <a:pPr algn="ctr"/>
            <a:r>
              <a:rPr lang="es-ES" b="1" dirty="0" smtClean="0">
                <a:latin typeface="Arial Rounded MT Bold" panose="020F0704030504030204" pitchFamily="34" charset="0"/>
              </a:rPr>
              <a:t>COLABORA                           LAGUNDU</a:t>
            </a:r>
            <a:endParaRPr lang="es-ES" b="1" dirty="0">
              <a:latin typeface="Arial Rounded MT Bold" panose="020F0704030504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797849"/>
            <a:ext cx="10515600" cy="491086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200" b="1" dirty="0" err="1">
                <a:latin typeface="Myriad Pro" panose="020B0503030403020204" pitchFamily="34" charset="0"/>
              </a:rPr>
              <a:t>Misinoetarako</a:t>
            </a:r>
            <a:r>
              <a:rPr lang="es-ES" sz="2200" b="1" dirty="0">
                <a:latin typeface="Myriad Pro" panose="020B0503030403020204" pitchFamily="34" charset="0"/>
              </a:rPr>
              <a:t> </a:t>
            </a:r>
            <a:r>
              <a:rPr lang="es-ES" sz="2200" b="1" dirty="0" err="1">
                <a:latin typeface="Myriad Pro" panose="020B0503030403020204" pitchFamily="34" charset="0"/>
              </a:rPr>
              <a:t>Elizbarrutiko</a:t>
            </a:r>
            <a:r>
              <a:rPr lang="es-ES" sz="2200" b="1" dirty="0">
                <a:latin typeface="Myriad Pro" panose="020B0503030403020204" pitchFamily="34" charset="0"/>
              </a:rPr>
              <a:t> </a:t>
            </a:r>
            <a:r>
              <a:rPr lang="es-ES" sz="2200" b="1" dirty="0" err="1">
                <a:latin typeface="Myriad Pro" panose="020B0503030403020204" pitchFamily="34" charset="0"/>
              </a:rPr>
              <a:t>Ordezkaritzatik</a:t>
            </a:r>
            <a:r>
              <a:rPr lang="es-ES" sz="2200" b="1" dirty="0">
                <a:latin typeface="Myriad Pro" panose="020B0503030403020204" pitchFamily="34" charset="0"/>
              </a:rPr>
              <a:t> </a:t>
            </a:r>
            <a:r>
              <a:rPr lang="es-ES" sz="2200" dirty="0">
                <a:latin typeface="Myriad Pro" panose="020B0503030403020204" pitchFamily="34" charset="0"/>
              </a:rPr>
              <a:t>ESKERRAK  </a:t>
            </a:r>
            <a:r>
              <a:rPr lang="es-ES" sz="2200" dirty="0" err="1">
                <a:latin typeface="Myriad Pro" panose="020B0503030403020204" pitchFamily="34" charset="0"/>
              </a:rPr>
              <a:t>emon</a:t>
            </a:r>
            <a:r>
              <a:rPr lang="es-ES" sz="2200" dirty="0">
                <a:latin typeface="Myriad Pro" panose="020B0503030403020204" pitchFamily="34" charset="0"/>
              </a:rPr>
              <a:t> gura </a:t>
            </a:r>
            <a:r>
              <a:rPr lang="es-ES" sz="2200" dirty="0" err="1">
                <a:latin typeface="Myriad Pro" panose="020B0503030403020204" pitchFamily="34" charset="0"/>
              </a:rPr>
              <a:t>deutsueguz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urtean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zehar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Misioetan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erakusten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dozuen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eskuzabaltasunagaitik</a:t>
            </a:r>
            <a:r>
              <a:rPr lang="es-ES" sz="2200" dirty="0">
                <a:latin typeface="Myriad Pro" panose="020B0503030403020204" pitchFamily="34" charset="0"/>
              </a:rPr>
              <a:t> eta </a:t>
            </a:r>
            <a:r>
              <a:rPr lang="es-ES" sz="2200" dirty="0" err="1">
                <a:latin typeface="Myriad Pro" panose="020B0503030403020204" pitchFamily="34" charset="0"/>
              </a:rPr>
              <a:t>egiten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dozuen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guztiagatik</a:t>
            </a:r>
            <a:r>
              <a:rPr lang="es-ES" sz="2200" dirty="0" smtClean="0">
                <a:latin typeface="Myriad Pro" panose="020B0503030403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s-ES" sz="900" dirty="0" smtClean="0">
              <a:latin typeface="Myriad Pro" panose="020B0503030403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ES" sz="2200" b="1" dirty="0" smtClean="0">
                <a:latin typeface="Myriad Pro" panose="020B0503030403020204" pitchFamily="34" charset="0"/>
              </a:rPr>
              <a:t>Desde </a:t>
            </a:r>
            <a:r>
              <a:rPr lang="es-ES" sz="2200" b="1" dirty="0">
                <a:latin typeface="Myriad Pro" panose="020B0503030403020204" pitchFamily="34" charset="0"/>
              </a:rPr>
              <a:t>la </a:t>
            </a:r>
            <a:r>
              <a:rPr lang="es-ES" sz="2200" b="1" dirty="0" smtClean="0">
                <a:latin typeface="Myriad Pro" panose="020B0503030403020204" pitchFamily="34" charset="0"/>
              </a:rPr>
              <a:t>Delegación Diocesana </a:t>
            </a:r>
            <a:r>
              <a:rPr lang="es-ES" sz="2200" b="1" dirty="0">
                <a:latin typeface="Myriad Pro" panose="020B0503030403020204" pitchFamily="34" charset="0"/>
              </a:rPr>
              <a:t>de Misiones </a:t>
            </a:r>
            <a:r>
              <a:rPr lang="es-ES" sz="2200" dirty="0">
                <a:latin typeface="Myriad Pro" panose="020B0503030403020204" pitchFamily="34" charset="0"/>
              </a:rPr>
              <a:t>queremos daros las </a:t>
            </a:r>
            <a:r>
              <a:rPr lang="es-ES" sz="2200" b="1" dirty="0">
                <a:latin typeface="Myriad Pro" panose="020B0503030403020204" pitchFamily="34" charset="0"/>
              </a:rPr>
              <a:t>GRACIAS</a:t>
            </a:r>
            <a:r>
              <a:rPr lang="es-ES" sz="2200" dirty="0">
                <a:latin typeface="Myriad Pro" panose="020B0503030403020204" pitchFamily="34" charset="0"/>
              </a:rPr>
              <a:t> por vuestra generosidad  y por  la tarea que, a lo largo del año realizáis a favor de las Misiones.</a:t>
            </a:r>
          </a:p>
          <a:p>
            <a:pPr marL="0" indent="0">
              <a:buNone/>
            </a:pPr>
            <a:r>
              <a:rPr lang="es-ES" sz="2200" dirty="0" err="1">
                <a:latin typeface="Myriad Pro" panose="020B0503030403020204" pitchFamily="34" charset="0"/>
              </a:rPr>
              <a:t>Banku</a:t>
            </a:r>
            <a:r>
              <a:rPr lang="es-ES" sz="2200" dirty="0">
                <a:latin typeface="Myriad Pro" panose="020B0503030403020204" pitchFamily="34" charset="0"/>
              </a:rPr>
              <a:t>  eta </a:t>
            </a:r>
            <a:r>
              <a:rPr lang="es-ES" sz="2200" dirty="0" err="1">
                <a:latin typeface="Myriad Pro" panose="020B0503030403020204" pitchFamily="34" charset="0"/>
              </a:rPr>
              <a:t>kutxa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zenbakiak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gogoratzen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deutsueguz,nahi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edo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ahal</a:t>
            </a:r>
            <a:r>
              <a:rPr lang="es-ES" sz="2200" dirty="0">
                <a:latin typeface="Myriad Pro" panose="020B0503030403020204" pitchFamily="34" charset="0"/>
              </a:rPr>
              <a:t> izan </a:t>
            </a:r>
            <a:r>
              <a:rPr lang="es-ES" sz="2200" dirty="0" err="1">
                <a:latin typeface="Myriad Pro" panose="020B0503030403020204" pitchFamily="34" charset="0"/>
              </a:rPr>
              <a:t>ezkero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dirusarrerak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egin</a:t>
            </a:r>
            <a:r>
              <a:rPr lang="es-ES" sz="2200" dirty="0">
                <a:latin typeface="Myriad Pro" panose="020B0503030403020204" pitchFamily="34" charset="0"/>
              </a:rPr>
              <a:t> </a:t>
            </a:r>
            <a:r>
              <a:rPr lang="es-ES" sz="2200" dirty="0" err="1">
                <a:latin typeface="Myriad Pro" panose="020B0503030403020204" pitchFamily="34" charset="0"/>
              </a:rPr>
              <a:t>daizuezan</a:t>
            </a:r>
            <a:r>
              <a:rPr lang="es-ES" sz="2200" dirty="0">
                <a:latin typeface="Myriad Pro" panose="020B0503030403020204" pitchFamily="34" charset="0"/>
              </a:rPr>
              <a:t>.</a:t>
            </a:r>
          </a:p>
          <a:p>
            <a:pPr marL="0" indent="0">
              <a:buNone/>
            </a:pPr>
            <a:endParaRPr lang="es-ES" sz="2200" dirty="0" smtClean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s-ES" sz="2400" dirty="0" smtClean="0">
                <a:latin typeface="Myriad Pro" panose="020B0503030403020204" pitchFamily="34" charset="0"/>
              </a:rPr>
              <a:t>		</a:t>
            </a:r>
            <a:r>
              <a:rPr lang="es-ES" sz="2400" b="1" dirty="0" smtClean="0">
                <a:latin typeface="Myriad Pro" panose="020B0503030403020204" pitchFamily="34" charset="0"/>
              </a:rPr>
              <a:t>KUTXABANK-BBK	ES52 2095 0000 76 </a:t>
            </a:r>
            <a:r>
              <a:rPr lang="es-ES" sz="2400" b="1" dirty="0" smtClean="0">
                <a:latin typeface="Myriad Pro" panose="020B0503030403020204" pitchFamily="34" charset="0"/>
              </a:rPr>
              <a:t>2000027102</a:t>
            </a:r>
            <a:endParaRPr lang="es-ES" sz="2400" b="1" dirty="0" smtClean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s-ES" sz="2400" b="1" dirty="0" smtClean="0">
                <a:latin typeface="Myriad Pro" panose="020B0503030403020204" pitchFamily="34" charset="0"/>
              </a:rPr>
              <a:t>		LABORAL KUTXA	ES22 3035 0019 </a:t>
            </a:r>
            <a:r>
              <a:rPr lang="es-ES" sz="2400" b="1" smtClean="0">
                <a:latin typeface="Myriad Pro" panose="020B0503030403020204" pitchFamily="34" charset="0"/>
              </a:rPr>
              <a:t>90 </a:t>
            </a:r>
            <a:r>
              <a:rPr lang="es-ES" sz="2400" b="1" smtClean="0">
                <a:latin typeface="Myriad Pro" panose="020B0503030403020204" pitchFamily="34" charset="0"/>
              </a:rPr>
              <a:t>0190009418</a:t>
            </a:r>
            <a:endParaRPr lang="es-ES" sz="2400" b="1" dirty="0" smtClean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s-ES" sz="2400" b="1" dirty="0" smtClean="0">
                <a:latin typeface="Myriad Pro" panose="020B0503030403020204" pitchFamily="34" charset="0"/>
              </a:rPr>
              <a:t>                           			 	00500</a:t>
            </a:r>
          </a:p>
          <a:p>
            <a:pPr marL="0" indent="0">
              <a:buNone/>
            </a:pPr>
            <a:endParaRPr lang="es-ES" sz="2400" dirty="0" smtClean="0">
              <a:latin typeface="Myriad Pro" panose="020B0503030403020204" pitchFamily="34" charset="0"/>
            </a:endParaRPr>
          </a:p>
          <a:p>
            <a:pPr marL="0" indent="0" algn="ctr">
              <a:buNone/>
            </a:pPr>
            <a:r>
              <a:rPr lang="es-ES" sz="3000" b="1" dirty="0" err="1" smtClean="0">
                <a:latin typeface="Myriad Pro" panose="020B0503030403020204" pitchFamily="34" charset="0"/>
              </a:rPr>
              <a:t>Misiolari</a:t>
            </a:r>
            <a:r>
              <a:rPr lang="es-ES" sz="3000" b="1" dirty="0" smtClean="0">
                <a:latin typeface="Myriad Pro" panose="020B0503030403020204" pitchFamily="34" charset="0"/>
              </a:rPr>
              <a:t> </a:t>
            </a:r>
            <a:r>
              <a:rPr lang="es-ES" sz="3000" b="1" dirty="0" err="1" smtClean="0">
                <a:latin typeface="Myriad Pro" panose="020B0503030403020204" pitchFamily="34" charset="0"/>
              </a:rPr>
              <a:t>guztien</a:t>
            </a:r>
            <a:r>
              <a:rPr lang="es-ES" sz="3000" b="1" dirty="0" smtClean="0">
                <a:latin typeface="Myriad Pro" panose="020B0503030403020204" pitchFamily="34" charset="0"/>
              </a:rPr>
              <a:t> </a:t>
            </a:r>
            <a:r>
              <a:rPr lang="es-ES" sz="3000" b="1" dirty="0" err="1" smtClean="0">
                <a:latin typeface="Myriad Pro" panose="020B0503030403020204" pitchFamily="34" charset="0"/>
              </a:rPr>
              <a:t>erakundearen</a:t>
            </a:r>
            <a:r>
              <a:rPr lang="es-ES" sz="3000" b="1" dirty="0" smtClean="0">
                <a:latin typeface="Myriad Pro" panose="020B0503030403020204" pitchFamily="34" charset="0"/>
              </a:rPr>
              <a:t> </a:t>
            </a:r>
            <a:r>
              <a:rPr lang="es-ES" sz="3000" b="1" dirty="0" err="1" smtClean="0">
                <a:latin typeface="Myriad Pro" panose="020B0503030403020204" pitchFamily="34" charset="0"/>
              </a:rPr>
              <a:t>izenean</a:t>
            </a:r>
            <a:r>
              <a:rPr lang="es-ES" sz="3000" b="1" dirty="0" smtClean="0">
                <a:latin typeface="Myriad Pro" panose="020B0503030403020204" pitchFamily="34" charset="0"/>
              </a:rPr>
              <a:t>  ESKERRIK ASKO!</a:t>
            </a:r>
          </a:p>
          <a:p>
            <a:endParaRPr lang="es-ES" dirty="0" smtClean="0"/>
          </a:p>
          <a:p>
            <a:endParaRPr lang="es-ES" dirty="0"/>
          </a:p>
          <a:p>
            <a:pPr lvl="5"/>
            <a:endParaRPr lang="es-ES" dirty="0" smtClean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256" y="5493522"/>
            <a:ext cx="446924" cy="5631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050" y="144379"/>
            <a:ext cx="2738034" cy="15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98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98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Calibri Light</vt:lpstr>
      <vt:lpstr>Myriad Pro</vt:lpstr>
      <vt:lpstr>Tema de Office</vt:lpstr>
      <vt:lpstr>COLABORA                           LAGUNDU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Mertxe Agirre</dc:creator>
  <cp:lastModifiedBy>Mertxe Agirre</cp:lastModifiedBy>
  <cp:revision>6</cp:revision>
  <cp:lastPrinted>2022-09-23T07:29:50Z</cp:lastPrinted>
  <dcterms:created xsi:type="dcterms:W3CDTF">2022-09-23T06:38:10Z</dcterms:created>
  <dcterms:modified xsi:type="dcterms:W3CDTF">2022-09-23T07:30:39Z</dcterms:modified>
</cp:coreProperties>
</file>